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04" r:id="rId1"/>
    <p:sldMasterId id="2147483685" r:id="rId2"/>
    <p:sldMasterId id="2147483692" r:id="rId3"/>
    <p:sldMasterId id="2147483709" r:id="rId4"/>
    <p:sldMasterId id="2147483702" r:id="rId5"/>
    <p:sldMasterId id="2147483712" r:id="rId6"/>
  </p:sldMasterIdLst>
  <p:notesMasterIdLst>
    <p:notesMasterId r:id="rId11"/>
  </p:notesMasterIdLst>
  <p:handoutMasterIdLst>
    <p:handoutMasterId r:id="rId12"/>
  </p:handoutMasterIdLst>
  <p:sldIdLst>
    <p:sldId id="370" r:id="rId7"/>
    <p:sldId id="365" r:id="rId8"/>
    <p:sldId id="366" r:id="rId9"/>
    <p:sldId id="369" r:id="rId10"/>
  </p:sldIdLst>
  <p:sldSz cx="16256000" cy="9144000"/>
  <p:notesSz cx="16256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737D"/>
    <a:srgbClr val="363240"/>
    <a:srgbClr val="201E2C"/>
    <a:srgbClr val="FBF8F2"/>
    <a:srgbClr val="FFFFFF"/>
    <a:srgbClr val="36303E"/>
    <a:srgbClr val="D6D5D8"/>
    <a:srgbClr val="E6E6E6"/>
    <a:srgbClr val="00CC99"/>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348"/>
    <p:restoredTop sz="76453" autoAdjust="0"/>
  </p:normalViewPr>
  <p:slideViewPr>
    <p:cSldViewPr>
      <p:cViewPr varScale="1">
        <p:scale>
          <a:sx n="52" d="100"/>
          <a:sy n="52" d="100"/>
        </p:scale>
        <p:origin x="498" y="84"/>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41" d="100"/>
          <a:sy n="141" d="100"/>
        </p:scale>
        <p:origin x="200" y="6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slide" Target="slides/slide1.xml"/><Relationship Id="rId12"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theme" Target="theme/theme1.xml"/><Relationship Id="rId10" Type="http://schemas.openxmlformats.org/officeDocument/2006/relationships/slide" Target="slides/slide4.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A0B3A08-03B3-B64D-8518-DA0E22F174DE}"/>
              </a:ext>
            </a:extLst>
          </p:cNvPr>
          <p:cNvSpPr>
            <a:spLocks noGrp="1"/>
          </p:cNvSpPr>
          <p:nvPr>
            <p:ph type="hdr" sz="quarter"/>
          </p:nvPr>
        </p:nvSpPr>
        <p:spPr>
          <a:xfrm>
            <a:off x="0" y="0"/>
            <a:ext cx="7043738"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6804963-B5E8-884E-B43B-CC7B4CA24D81}"/>
              </a:ext>
            </a:extLst>
          </p:cNvPr>
          <p:cNvSpPr>
            <a:spLocks noGrp="1"/>
          </p:cNvSpPr>
          <p:nvPr>
            <p:ph type="dt" sz="quarter" idx="1"/>
          </p:nvPr>
        </p:nvSpPr>
        <p:spPr>
          <a:xfrm>
            <a:off x="9207500" y="0"/>
            <a:ext cx="7045325" cy="458788"/>
          </a:xfrm>
          <a:prstGeom prst="rect">
            <a:avLst/>
          </a:prstGeom>
        </p:spPr>
        <p:txBody>
          <a:bodyPr vert="horz" lIns="91440" tIns="45720" rIns="91440" bIns="45720" rtlCol="0"/>
          <a:lstStyle>
            <a:lvl1pPr algn="r">
              <a:defRPr sz="1200"/>
            </a:lvl1pPr>
          </a:lstStyle>
          <a:p>
            <a:fld id="{C8BACACF-C8FC-644B-8730-60466BAB9B8D}" type="datetimeFigureOut">
              <a:rPr lang="en-US" smtClean="0"/>
              <a:t>5/25/2021</a:t>
            </a:fld>
            <a:endParaRPr lang="en-US"/>
          </a:p>
        </p:txBody>
      </p:sp>
      <p:sp>
        <p:nvSpPr>
          <p:cNvPr id="4" name="Footer Placeholder 3">
            <a:extLst>
              <a:ext uri="{FF2B5EF4-FFF2-40B4-BE49-F238E27FC236}">
                <a16:creationId xmlns:a16="http://schemas.microsoft.com/office/drawing/2014/main" id="{1B470508-7D9F-0A4D-88A7-D450268C50AE}"/>
              </a:ext>
            </a:extLst>
          </p:cNvPr>
          <p:cNvSpPr>
            <a:spLocks noGrp="1"/>
          </p:cNvSpPr>
          <p:nvPr>
            <p:ph type="ftr" sz="quarter" idx="2"/>
          </p:nvPr>
        </p:nvSpPr>
        <p:spPr>
          <a:xfrm>
            <a:off x="0" y="8685213"/>
            <a:ext cx="7043738"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414E32A-F90C-FA47-B80D-62747E5F1446}"/>
              </a:ext>
            </a:extLst>
          </p:cNvPr>
          <p:cNvSpPr>
            <a:spLocks noGrp="1"/>
          </p:cNvSpPr>
          <p:nvPr>
            <p:ph type="sldNum" sz="quarter" idx="3"/>
          </p:nvPr>
        </p:nvSpPr>
        <p:spPr>
          <a:xfrm>
            <a:off x="9207500" y="8685213"/>
            <a:ext cx="7045325" cy="458787"/>
          </a:xfrm>
          <a:prstGeom prst="rect">
            <a:avLst/>
          </a:prstGeom>
        </p:spPr>
        <p:txBody>
          <a:bodyPr vert="horz" lIns="91440" tIns="45720" rIns="91440" bIns="45720" rtlCol="0" anchor="b"/>
          <a:lstStyle>
            <a:lvl1pPr algn="r">
              <a:defRPr sz="1200"/>
            </a:lvl1pPr>
          </a:lstStyle>
          <a:p>
            <a:fld id="{85B60D2B-7444-854E-852A-7C9A70120D29}" type="slidenum">
              <a:rPr lang="en-US" smtClean="0"/>
              <a:t>‹#›</a:t>
            </a:fld>
            <a:endParaRPr lang="en-US"/>
          </a:p>
        </p:txBody>
      </p:sp>
    </p:spTree>
    <p:extLst>
      <p:ext uri="{BB962C8B-B14F-4D97-AF65-F5344CB8AC3E}">
        <p14:creationId xmlns:p14="http://schemas.microsoft.com/office/powerpoint/2010/main" val="22530731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043738"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9207500" y="0"/>
            <a:ext cx="7045325" cy="458788"/>
          </a:xfrm>
          <a:prstGeom prst="rect">
            <a:avLst/>
          </a:prstGeom>
        </p:spPr>
        <p:txBody>
          <a:bodyPr vert="horz" lIns="91440" tIns="45720" rIns="91440" bIns="45720" rtlCol="0"/>
          <a:lstStyle>
            <a:lvl1pPr algn="r">
              <a:defRPr sz="1200"/>
            </a:lvl1pPr>
          </a:lstStyle>
          <a:p>
            <a:fld id="{BCAFC48A-B922-EA4F-A769-12443E607B66}" type="datetimeFigureOut">
              <a:rPr lang="en-US" smtClean="0"/>
              <a:t>5/25/2021</a:t>
            </a:fld>
            <a:endParaRPr lang="en-US"/>
          </a:p>
        </p:txBody>
      </p:sp>
      <p:sp>
        <p:nvSpPr>
          <p:cNvPr id="4" name="Slide Image Placeholder 3"/>
          <p:cNvSpPr>
            <a:spLocks noGrp="1" noRot="1" noChangeAspect="1"/>
          </p:cNvSpPr>
          <p:nvPr>
            <p:ph type="sldImg" idx="2"/>
          </p:nvPr>
        </p:nvSpPr>
        <p:spPr>
          <a:xfrm>
            <a:off x="5384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625600" y="4400550"/>
            <a:ext cx="130048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7043738"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9207500" y="8685213"/>
            <a:ext cx="7045325" cy="458787"/>
          </a:xfrm>
          <a:prstGeom prst="rect">
            <a:avLst/>
          </a:prstGeom>
        </p:spPr>
        <p:txBody>
          <a:bodyPr vert="horz" lIns="91440" tIns="45720" rIns="91440" bIns="45720" rtlCol="0" anchor="b"/>
          <a:lstStyle>
            <a:lvl1pPr algn="r">
              <a:defRPr sz="1200"/>
            </a:lvl1pPr>
          </a:lstStyle>
          <a:p>
            <a:fld id="{89A21CED-8103-6F49-A639-9AC1650E71BF}" type="slidenum">
              <a:rPr lang="en-US" smtClean="0"/>
              <a:t>‹#›</a:t>
            </a:fld>
            <a:endParaRPr lang="en-US"/>
          </a:p>
        </p:txBody>
      </p:sp>
    </p:spTree>
    <p:extLst>
      <p:ext uri="{BB962C8B-B14F-4D97-AF65-F5344CB8AC3E}">
        <p14:creationId xmlns:p14="http://schemas.microsoft.com/office/powerpoint/2010/main" val="1853658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20000"/>
              </a:lnSpc>
              <a:spcBef>
                <a:spcPts val="0"/>
              </a:spcBef>
              <a:spcAft>
                <a:spcPts val="900"/>
              </a:spcAft>
            </a:pPr>
            <a:r>
              <a:rPr lang="en-GB" sz="1200" dirty="0">
                <a:solidFill>
                  <a:srgbClr val="404040"/>
                </a:solidFill>
                <a:effectLst/>
                <a:latin typeface="Arial" panose="020B0604020202020204" pitchFamily="34" charset="0"/>
                <a:ea typeface="Arial" panose="020B0604020202020204" pitchFamily="34" charset="0"/>
                <a:cs typeface="Times New Roman" panose="02020603050405020304" pitchFamily="18" charset="0"/>
              </a:rPr>
              <a:t>Mass media is a significant tool in shaping public understanding of key social issues such as family violence and is an effective way for getting messaging concerning the subject out to a wide audience. Media can be a critical ally for those committed to addressing family violence with its coverage both reflecting and shaping public opinion about the matter. By headlining a particular crime, The media can ensure it becomes a topical and major issue within the country. Many contend that journalists play a critical role in influencing public policy &amp; government interventions regarding family violence.</a:t>
            </a:r>
          </a:p>
          <a:p>
            <a:pPr marL="0" marR="0" algn="just">
              <a:lnSpc>
                <a:spcPct val="120000"/>
              </a:lnSpc>
              <a:spcBef>
                <a:spcPts val="0"/>
              </a:spcBef>
              <a:spcAft>
                <a:spcPts val="900"/>
              </a:spcAft>
            </a:pPr>
            <a:endParaRPr lang="en-GB" sz="1200" dirty="0">
              <a:solidFill>
                <a:srgbClr val="404040"/>
              </a:solidFill>
              <a:effectLst/>
              <a:latin typeface="Arial" panose="020B0604020202020204" pitchFamily="34" charset="0"/>
              <a:ea typeface="Arial" panose="020B0604020202020204" pitchFamily="34" charset="0"/>
              <a:cs typeface="Times New Roman" panose="02020603050405020304" pitchFamily="18" charset="0"/>
            </a:endParaRPr>
          </a:p>
          <a:p>
            <a:pPr marL="0" marR="0" algn="just">
              <a:lnSpc>
                <a:spcPct val="120000"/>
              </a:lnSpc>
              <a:spcBef>
                <a:spcPts val="0"/>
              </a:spcBef>
              <a:spcAft>
                <a:spcPts val="900"/>
              </a:spcAft>
            </a:pPr>
            <a:r>
              <a:rPr lang="en-GB" sz="1200" dirty="0">
                <a:solidFill>
                  <a:srgbClr val="404040"/>
                </a:solidFill>
                <a:effectLst/>
                <a:latin typeface="Arial" panose="020B0604020202020204" pitchFamily="34" charset="0"/>
                <a:ea typeface="Arial" panose="020B0604020202020204" pitchFamily="34" charset="0"/>
                <a:cs typeface="Times New Roman" panose="02020603050405020304" pitchFamily="18" charset="0"/>
              </a:rPr>
              <a:t>However, a variety of studies have shown that the converse can also be true - that under-coverage of family violence in the media can create an environment that implicitly fosters violence by isolating the victims. Lack of media coverage can:</a:t>
            </a:r>
          </a:p>
          <a:p>
            <a:endParaRPr lang="en-GB" sz="1200" dirty="0">
              <a:solidFill>
                <a:srgbClr val="404040"/>
              </a:solidFill>
              <a:effectLst/>
              <a:latin typeface="Arial" panose="020B0604020202020204" pitchFamily="34" charset="0"/>
              <a:ea typeface="Arial" panose="020B0604020202020204" pitchFamily="34" charset="0"/>
              <a:cs typeface="Times New Roman" panose="02020603050405020304" pitchFamily="18" charset="0"/>
            </a:endParaRPr>
          </a:p>
          <a:p>
            <a:r>
              <a:rPr lang="en-GB" sz="1200" i="1" dirty="0">
                <a:solidFill>
                  <a:srgbClr val="404040"/>
                </a:solidFill>
                <a:effectLst/>
                <a:latin typeface="Arial" panose="020B0604020202020204" pitchFamily="34" charset="0"/>
                <a:ea typeface="Arial" panose="020B0604020202020204" pitchFamily="34" charset="0"/>
                <a:cs typeface="Times New Roman" panose="02020603050405020304" pitchFamily="18" charset="0"/>
              </a:rPr>
              <a:t>“allow family violence to remain hidden and can reinforce the control and domination of those who perpetrate such abuse by further isolating their targets as well as by supporting the notion that incidents of family violence are private and rare”</a:t>
            </a:r>
          </a:p>
          <a:p>
            <a:endParaRPr lang="en-GB" sz="1200" i="1" dirty="0">
              <a:solidFill>
                <a:srgbClr val="404040"/>
              </a:solidFill>
              <a:effectLst/>
              <a:latin typeface="Arial" panose="020B0604020202020204" pitchFamily="34" charset="0"/>
              <a:ea typeface="Arial" panose="020B0604020202020204" pitchFamily="34" charset="0"/>
              <a:cs typeface="Times New Roman" panose="02020603050405020304" pitchFamily="18" charset="0"/>
            </a:endParaRPr>
          </a:p>
          <a:p>
            <a:r>
              <a:rPr lang="en-GB" sz="1200" dirty="0">
                <a:solidFill>
                  <a:srgbClr val="404040"/>
                </a:solidFill>
                <a:effectLst/>
                <a:latin typeface="Arial" panose="020B0604020202020204" pitchFamily="34" charset="0"/>
                <a:ea typeface="Arial" panose="020B0604020202020204" pitchFamily="34" charset="0"/>
                <a:cs typeface="Times New Roman" panose="02020603050405020304" pitchFamily="18" charset="0"/>
              </a:rPr>
              <a:t> With the power to shape community perceptions and improve public visibility of the issues, but also the ability to implicitly condone or even fuel aggression, unbiased equitable media coverage is an essential component in the struggle to eradicate family violence in New Zealand. According to guidelines published by one of NZ’s leading family violence support agencies, Are You OK? (2020), media coverage on family violence should be conducted in such a way that the public knows that victims of family violence ‘</a:t>
            </a:r>
            <a:r>
              <a:rPr lang="en-GB" sz="1200" i="1" dirty="0">
                <a:solidFill>
                  <a:srgbClr val="404040"/>
                </a:solidFill>
                <a:effectLst/>
                <a:latin typeface="Arial" panose="020B0604020202020204" pitchFamily="34" charset="0"/>
                <a:ea typeface="Arial" panose="020B0604020202020204" pitchFamily="34" charset="0"/>
                <a:cs typeface="Times New Roman" panose="02020603050405020304" pitchFamily="18" charset="0"/>
              </a:rPr>
              <a:t>cross all socioeconomic, ethnic, racial, sexual orientation, educational, age and religious lines</a:t>
            </a:r>
            <a:r>
              <a:rPr lang="en-GB" sz="1200" dirty="0">
                <a:solidFill>
                  <a:srgbClr val="404040"/>
                </a:solidFill>
                <a:effectLst/>
                <a:latin typeface="Arial" panose="020B0604020202020204" pitchFamily="34" charset="0"/>
                <a:ea typeface="Arial" panose="020B0604020202020204" pitchFamily="34" charset="0"/>
                <a:cs typeface="Times New Roman" panose="02020603050405020304" pitchFamily="18" charset="0"/>
              </a:rPr>
              <a:t>’. </a:t>
            </a:r>
          </a:p>
          <a:p>
            <a:endParaRPr lang="en-GB" sz="1200" dirty="0">
              <a:solidFill>
                <a:srgbClr val="404040"/>
              </a:solidFill>
              <a:effectLst/>
              <a:latin typeface="Arial" panose="020B0604020202020204" pitchFamily="34" charset="0"/>
              <a:ea typeface="Arial" panose="020B0604020202020204" pitchFamily="34" charset="0"/>
              <a:cs typeface="Times New Roman" panose="02020603050405020304" pitchFamily="18" charset="0"/>
            </a:endParaRPr>
          </a:p>
          <a:p>
            <a:r>
              <a:rPr lang="en-GB" sz="1200" dirty="0">
                <a:solidFill>
                  <a:srgbClr val="404040"/>
                </a:solidFill>
                <a:effectLst/>
                <a:latin typeface="Arial" panose="020B0604020202020204" pitchFamily="34" charset="0"/>
                <a:ea typeface="Arial" panose="020B0604020202020204" pitchFamily="34" charset="0"/>
                <a:cs typeface="Times New Roman" panose="02020603050405020304" pitchFamily="18" charset="0"/>
              </a:rPr>
              <a:t>The purpose of our research was to address how well NZ digital media lives up to this standard. In particular, we investigated whether there is any systematic bias in the media coverage of </a:t>
            </a:r>
            <a:r>
              <a:rPr lang="en-GB" sz="1200" b="1" dirty="0">
                <a:solidFill>
                  <a:srgbClr val="404040"/>
                </a:solidFill>
                <a:effectLst/>
                <a:latin typeface="Arial" panose="020B0604020202020204" pitchFamily="34" charset="0"/>
                <a:ea typeface="Arial" panose="020B0604020202020204" pitchFamily="34" charset="0"/>
                <a:cs typeface="Times New Roman" panose="02020603050405020304" pitchFamily="18" charset="0"/>
              </a:rPr>
              <a:t>extreme</a:t>
            </a:r>
            <a:r>
              <a:rPr lang="en-GB" sz="1200" dirty="0">
                <a:solidFill>
                  <a:srgbClr val="404040"/>
                </a:solidFill>
                <a:effectLst/>
                <a:latin typeface="Arial" panose="020B0604020202020204" pitchFamily="34" charset="0"/>
                <a:ea typeface="Arial" panose="020B0604020202020204" pitchFamily="34" charset="0"/>
                <a:cs typeface="Times New Roman" panose="02020603050405020304" pitchFamily="18" charset="0"/>
              </a:rPr>
              <a:t> family violence (by which we mean family violence resulting in death) in terms of the gender, age and ethnicity of the victim as well as their relationship to the killer. More specifically, we investigate whether any of the aforementioned factors have a disproportionate effect on the number of articles written about the victim (exposure), whether these articles are afforded ‘front page’ status (prominence) and the overall sentiment of the articles (sentiment).</a:t>
            </a:r>
            <a:endParaRPr lang="en-US" sz="1200" dirty="0"/>
          </a:p>
          <a:p>
            <a:endParaRPr lang="en-US" sz="1200" dirty="0"/>
          </a:p>
          <a:p>
            <a:endParaRPr lang="en-US" dirty="0"/>
          </a:p>
        </p:txBody>
      </p:sp>
      <p:sp>
        <p:nvSpPr>
          <p:cNvPr id="4" name="Slide Number Placeholder 3"/>
          <p:cNvSpPr>
            <a:spLocks noGrp="1"/>
          </p:cNvSpPr>
          <p:nvPr>
            <p:ph type="sldNum" sz="quarter" idx="5"/>
          </p:nvPr>
        </p:nvSpPr>
        <p:spPr/>
        <p:txBody>
          <a:bodyPr/>
          <a:lstStyle/>
          <a:p>
            <a:fld id="{89A21CED-8103-6F49-A639-9AC1650E71BF}" type="slidenum">
              <a:rPr lang="en-US" smtClean="0"/>
              <a:t>1</a:t>
            </a:fld>
            <a:endParaRPr lang="en-US"/>
          </a:p>
        </p:txBody>
      </p:sp>
    </p:spTree>
    <p:extLst>
      <p:ext uri="{BB962C8B-B14F-4D97-AF65-F5344CB8AC3E}">
        <p14:creationId xmlns:p14="http://schemas.microsoft.com/office/powerpoint/2010/main" val="3971913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20000"/>
              </a:lnSpc>
              <a:spcBef>
                <a:spcPts val="0"/>
              </a:spcBef>
              <a:spcAft>
                <a:spcPts val="9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The Homicide Report: </a:t>
            </a:r>
            <a:r>
              <a:rPr kumimoji="0" lang="en-GB" sz="1200" b="0" i="0" u="none" strike="noStrike" kern="1200" cap="none" spc="0" normalizeH="0" baseline="0" noProof="0" dirty="0">
                <a:ln>
                  <a:noFill/>
                </a:ln>
                <a:solidFill>
                  <a:srgbClr val="404040"/>
                </a:solidFill>
                <a:effectLst/>
                <a:uLnTx/>
                <a:uFillTx/>
                <a:latin typeface="Arial" panose="020B0604020202020204" pitchFamily="34" charset="0"/>
                <a:ea typeface="Arial" panose="020B0604020202020204" pitchFamily="34" charset="0"/>
                <a:cs typeface="Times New Roman" panose="02020603050405020304" pitchFamily="18" charset="0"/>
              </a:rPr>
              <a:t>The New Zealand Homicide Report is the first publicly searchable database of homicides in New Zealand and provides an exhaustive list of all victims of homicide in New Zealand since 2004. The objective of the Homicide Report is to provide the public with greater insight into the socio-economic issues surrounding homicides and the factors contributing to their occurrence. The database publishes details of the victim's full name, gender, date of death, age, cause of death and the relationship of the victim to the killer, as well as providing an image of the victim in most cases. In this study we are concerned with victims of extreme family violence only. As such, we refined the database to victims whereby the killer was defined either as a partner, relation of a partner, parent, child, sibling or extended family member of the victim. In this way, between 2005 and 2018 we identified 329 victims of extreme family violence</a:t>
            </a:r>
          </a:p>
          <a:p>
            <a:pPr marL="0" marR="0" lvl="0" indent="0" algn="just" defTabSz="914400" rtl="0" eaLnBrk="1" fontAlgn="auto" latinLnBrk="0" hangingPunct="1">
              <a:lnSpc>
                <a:spcPct val="120000"/>
              </a:lnSpc>
              <a:spcBef>
                <a:spcPts val="0"/>
              </a:spcBef>
              <a:spcAft>
                <a:spcPts val="90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just" defTabSz="914400" rtl="0" eaLnBrk="1" fontAlgn="auto" latinLnBrk="0" hangingPunct="1">
              <a:lnSpc>
                <a:spcPct val="120000"/>
              </a:lnSpc>
              <a:spcBef>
                <a:spcPts val="0"/>
              </a:spcBef>
              <a:spcAft>
                <a:spcPts val="9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The Pressroom: Wellington based analytics company DOT Loves Data (DOT) has, to date, collated an archive of approximately 10 million news articles published within publicly available main-stream media platforms. This digital archive, referred to as ‘The Pressroom’, dates back to 2005 and contains comprehensive collections of articles published on New Zealand websites. The Pressroom is used to report on current events and to track trends in both media reporting and social opinion </a:t>
            </a:r>
          </a:p>
          <a:p>
            <a:endParaRPr lang="en-US" dirty="0"/>
          </a:p>
        </p:txBody>
      </p:sp>
      <p:sp>
        <p:nvSpPr>
          <p:cNvPr id="4" name="Slide Number Placeholder 3"/>
          <p:cNvSpPr>
            <a:spLocks noGrp="1"/>
          </p:cNvSpPr>
          <p:nvPr>
            <p:ph type="sldNum" sz="quarter" idx="5"/>
          </p:nvPr>
        </p:nvSpPr>
        <p:spPr/>
        <p:txBody>
          <a:bodyPr/>
          <a:lstStyle/>
          <a:p>
            <a:fld id="{89A21CED-8103-6F49-A639-9AC1650E71BF}" type="slidenum">
              <a:rPr lang="en-US" smtClean="0"/>
              <a:t>2</a:t>
            </a:fld>
            <a:endParaRPr lang="en-US"/>
          </a:p>
        </p:txBody>
      </p:sp>
    </p:spTree>
    <p:extLst>
      <p:ext uri="{BB962C8B-B14F-4D97-AF65-F5344CB8AC3E}">
        <p14:creationId xmlns:p14="http://schemas.microsoft.com/office/powerpoint/2010/main" val="1229518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Sentiment Score Data:</a:t>
            </a:r>
          </a:p>
          <a:p>
            <a:r>
              <a:rPr lang="en-US" sz="1200" b="0" i="0" u="none" strike="noStrike" dirty="0">
                <a:solidFill>
                  <a:srgbClr val="404040"/>
                </a:solidFill>
                <a:effectLst/>
                <a:latin typeface="Calibri" panose="020F0502020204030204" pitchFamily="34" charset="0"/>
              </a:rPr>
              <a:t>‘Sentiment analysis’ is a natural language processing technique that quantifies the emotional polarity of text. This technique has spawned a burgeoning field of research in recent years</a:t>
            </a:r>
            <a:r>
              <a:rPr lang="en-US" sz="1200" b="0" i="0" u="none" strike="noStrike" dirty="0">
                <a:solidFill>
                  <a:srgbClr val="000000"/>
                </a:solidFill>
                <a:effectLst/>
                <a:latin typeface="Calibri" panose="020F0502020204030204" pitchFamily="34" charset="0"/>
              </a:rPr>
              <a:t> </a:t>
            </a:r>
            <a:r>
              <a:rPr lang="en-US" sz="1200" b="0" i="0" u="none" strike="noStrike" dirty="0">
                <a:solidFill>
                  <a:srgbClr val="404040"/>
                </a:solidFill>
                <a:effectLst/>
                <a:latin typeface="Calibri" panose="020F0502020204030204" pitchFamily="34" charset="0"/>
              </a:rPr>
              <a:t>with applications ranging from </a:t>
            </a:r>
            <a:r>
              <a:rPr lang="en-US" sz="1200" b="0" i="0" u="none" strike="noStrike" dirty="0" err="1">
                <a:solidFill>
                  <a:srgbClr val="404040"/>
                </a:solidFill>
                <a:effectLst/>
                <a:latin typeface="Calibri" panose="020F0502020204030204" pitchFamily="34" charset="0"/>
              </a:rPr>
              <a:t>analysing</a:t>
            </a:r>
            <a:r>
              <a:rPr lang="en-US" sz="1200" b="0" i="0" u="none" strike="noStrike" dirty="0">
                <a:solidFill>
                  <a:srgbClr val="404040"/>
                </a:solidFill>
                <a:effectLst/>
                <a:latin typeface="Calibri" panose="020F0502020204030204" pitchFamily="34" charset="0"/>
              </a:rPr>
              <a:t> the wide-spread mood of the population, to quantifying customer satisfaction, to predicting voter </a:t>
            </a:r>
            <a:r>
              <a:rPr lang="en-US" sz="1200" b="0" i="0" u="none" strike="noStrike" dirty="0" err="1">
                <a:solidFill>
                  <a:srgbClr val="404040"/>
                </a:solidFill>
                <a:effectLst/>
                <a:latin typeface="Calibri" panose="020F0502020204030204" pitchFamily="34" charset="0"/>
              </a:rPr>
              <a:t>behaviour</a:t>
            </a:r>
            <a:r>
              <a:rPr lang="en-US" sz="1200" b="0" i="0" u="none" strike="noStrike" dirty="0">
                <a:solidFill>
                  <a:srgbClr val="404040"/>
                </a:solidFill>
                <a:effectLst/>
                <a:latin typeface="Calibri" panose="020F0502020204030204" pitchFamily="34" charset="0"/>
              </a:rPr>
              <a:t>. Using a proprietary sentiment </a:t>
            </a:r>
            <a:r>
              <a:rPr lang="en-US" sz="1200" b="0" i="0" u="none" strike="noStrike" dirty="0" err="1">
                <a:solidFill>
                  <a:srgbClr val="404040"/>
                </a:solidFill>
                <a:effectLst/>
                <a:latin typeface="Calibri" panose="020F0502020204030204" pitchFamily="34" charset="0"/>
              </a:rPr>
              <a:t>analyser</a:t>
            </a:r>
            <a:r>
              <a:rPr lang="en-US" sz="1200" b="0" i="0" u="none" strike="noStrike" dirty="0">
                <a:solidFill>
                  <a:srgbClr val="404040"/>
                </a:solidFill>
                <a:effectLst/>
                <a:latin typeface="Calibri" panose="020F0502020204030204" pitchFamily="34" charset="0"/>
              </a:rPr>
              <a:t>, we were able to assign a sentiment score to all articles from the cohort written about victims of extreme family violence. By evaluating the sentiment scores of articles relating to victims from different groups, we were able to identify significant differences in the nature of the language used.</a:t>
            </a:r>
            <a:endParaRPr lang="en-US" sz="1200" dirty="0"/>
          </a:p>
          <a:p>
            <a:endParaRPr lang="en-US" dirty="0"/>
          </a:p>
        </p:txBody>
      </p:sp>
      <p:sp>
        <p:nvSpPr>
          <p:cNvPr id="4" name="Slide Number Placeholder 3"/>
          <p:cNvSpPr>
            <a:spLocks noGrp="1"/>
          </p:cNvSpPr>
          <p:nvPr>
            <p:ph type="sldNum" sz="quarter" idx="5"/>
          </p:nvPr>
        </p:nvSpPr>
        <p:spPr/>
        <p:txBody>
          <a:bodyPr/>
          <a:lstStyle/>
          <a:p>
            <a:fld id="{89A21CED-8103-6F49-A639-9AC1650E71BF}" type="slidenum">
              <a:rPr lang="en-US" smtClean="0"/>
              <a:t>3</a:t>
            </a:fld>
            <a:endParaRPr lang="en-US"/>
          </a:p>
        </p:txBody>
      </p:sp>
    </p:spTree>
    <p:extLst>
      <p:ext uri="{BB962C8B-B14F-4D97-AF65-F5344CB8AC3E}">
        <p14:creationId xmlns:p14="http://schemas.microsoft.com/office/powerpoint/2010/main" val="1083759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Sentiment Score Data:</a:t>
            </a:r>
          </a:p>
          <a:p>
            <a:r>
              <a:rPr lang="en-US" sz="1200" b="0" i="0" u="none" strike="noStrike" dirty="0">
                <a:solidFill>
                  <a:srgbClr val="404040"/>
                </a:solidFill>
                <a:effectLst/>
                <a:latin typeface="Calibri" panose="020F0502020204030204" pitchFamily="34" charset="0"/>
              </a:rPr>
              <a:t>‘Sentiment analysis’ is a natural language processing technique that quantifies the emotional polarity of text. This technique has spawned a burgeoning field of research in recent years</a:t>
            </a:r>
            <a:r>
              <a:rPr lang="en-US" sz="1200" b="0" i="0" u="none" strike="noStrike" dirty="0">
                <a:solidFill>
                  <a:srgbClr val="000000"/>
                </a:solidFill>
                <a:effectLst/>
                <a:latin typeface="Calibri" panose="020F0502020204030204" pitchFamily="34" charset="0"/>
              </a:rPr>
              <a:t> </a:t>
            </a:r>
            <a:r>
              <a:rPr lang="en-US" sz="1200" b="0" i="0" u="none" strike="noStrike" dirty="0">
                <a:solidFill>
                  <a:srgbClr val="404040"/>
                </a:solidFill>
                <a:effectLst/>
                <a:latin typeface="Calibri" panose="020F0502020204030204" pitchFamily="34" charset="0"/>
              </a:rPr>
              <a:t>with applications ranging from </a:t>
            </a:r>
            <a:r>
              <a:rPr lang="en-US" sz="1200" b="0" i="0" u="none" strike="noStrike" dirty="0" err="1">
                <a:solidFill>
                  <a:srgbClr val="404040"/>
                </a:solidFill>
                <a:effectLst/>
                <a:latin typeface="Calibri" panose="020F0502020204030204" pitchFamily="34" charset="0"/>
              </a:rPr>
              <a:t>analysing</a:t>
            </a:r>
            <a:r>
              <a:rPr lang="en-US" sz="1200" b="0" i="0" u="none" strike="noStrike" dirty="0">
                <a:solidFill>
                  <a:srgbClr val="404040"/>
                </a:solidFill>
                <a:effectLst/>
                <a:latin typeface="Calibri" panose="020F0502020204030204" pitchFamily="34" charset="0"/>
              </a:rPr>
              <a:t> the wide-spread mood of the population, to quantifying customer satisfaction, to predicting voter </a:t>
            </a:r>
            <a:r>
              <a:rPr lang="en-US" sz="1200" b="0" i="0" u="none" strike="noStrike" dirty="0" err="1">
                <a:solidFill>
                  <a:srgbClr val="404040"/>
                </a:solidFill>
                <a:effectLst/>
                <a:latin typeface="Calibri" panose="020F0502020204030204" pitchFamily="34" charset="0"/>
              </a:rPr>
              <a:t>behaviour</a:t>
            </a:r>
            <a:r>
              <a:rPr lang="en-US" sz="1200" b="0" i="0" u="none" strike="noStrike" dirty="0">
                <a:solidFill>
                  <a:srgbClr val="404040"/>
                </a:solidFill>
                <a:effectLst/>
                <a:latin typeface="Calibri" panose="020F0502020204030204" pitchFamily="34" charset="0"/>
              </a:rPr>
              <a:t>. Using a proprietary sentiment </a:t>
            </a:r>
            <a:r>
              <a:rPr lang="en-US" sz="1200" b="0" i="0" u="none" strike="noStrike" dirty="0" err="1">
                <a:solidFill>
                  <a:srgbClr val="404040"/>
                </a:solidFill>
                <a:effectLst/>
                <a:latin typeface="Calibri" panose="020F0502020204030204" pitchFamily="34" charset="0"/>
              </a:rPr>
              <a:t>analyser</a:t>
            </a:r>
            <a:r>
              <a:rPr lang="en-US" sz="1200" b="0" i="0" u="none" strike="noStrike" dirty="0">
                <a:solidFill>
                  <a:srgbClr val="404040"/>
                </a:solidFill>
                <a:effectLst/>
                <a:latin typeface="Calibri" panose="020F0502020204030204" pitchFamily="34" charset="0"/>
              </a:rPr>
              <a:t>, we were able to assign a sentiment score to all articles from the cohort written about victims of extreme family violence. By evaluating the sentiment scores of articles relating to victims from different groups, we were able to identify significant differences in the nature of the language used.</a:t>
            </a:r>
          </a:p>
          <a:p>
            <a:endParaRPr lang="en-US" sz="1200" b="0" i="0" u="none" strike="noStrike" dirty="0">
              <a:solidFill>
                <a:srgbClr val="404040"/>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404040"/>
                </a:solidFill>
                <a:effectLst/>
                <a:latin typeface="Arial" panose="020B0604020202020204" pitchFamily="34" charset="0"/>
                <a:ea typeface="Arial" panose="020B0604020202020204" pitchFamily="34" charset="0"/>
                <a:cs typeface="Times New Roman" panose="02020603050405020304" pitchFamily="18" charset="0"/>
              </a:rPr>
              <a:t>With the power to shape community perceptions and improve public visibility of the issues, but also the ability to implicitly condone or even fuel aggression, unbiased equitable media coverage is an essential component in the struggle to eradicate family violence in New Zealand. Our study therefore </a:t>
            </a:r>
            <a:r>
              <a:rPr lang="en-US" sz="1200" b="0" i="0" u="none" strike="noStrike" dirty="0">
                <a:solidFill>
                  <a:srgbClr val="404040"/>
                </a:solidFill>
                <a:effectLst/>
                <a:latin typeface="Calibri" panose="020F0502020204030204" pitchFamily="34" charset="0"/>
              </a:rPr>
              <a:t>identifies an opportunity for raising accurate community understanding of extreme family violence in New Zealand and for supporting victims through objective media coverage.</a:t>
            </a:r>
            <a:endParaRPr lang="en-US" b="0" dirty="0">
              <a:effectLst/>
            </a:endParaRPr>
          </a:p>
          <a:p>
            <a:endParaRPr lang="en-US" sz="1200" dirty="0"/>
          </a:p>
          <a:p>
            <a:endParaRPr lang="en-US" dirty="0"/>
          </a:p>
        </p:txBody>
      </p:sp>
      <p:sp>
        <p:nvSpPr>
          <p:cNvPr id="4" name="Slide Number Placeholder 3"/>
          <p:cNvSpPr>
            <a:spLocks noGrp="1"/>
          </p:cNvSpPr>
          <p:nvPr>
            <p:ph type="sldNum" sz="quarter" idx="5"/>
          </p:nvPr>
        </p:nvSpPr>
        <p:spPr/>
        <p:txBody>
          <a:bodyPr/>
          <a:lstStyle/>
          <a:p>
            <a:fld id="{89A21CED-8103-6F49-A639-9AC1650E71BF}" type="slidenum">
              <a:rPr lang="en-US" smtClean="0"/>
              <a:t>4</a:t>
            </a:fld>
            <a:endParaRPr lang="en-US"/>
          </a:p>
        </p:txBody>
      </p:sp>
    </p:spTree>
    <p:extLst>
      <p:ext uri="{BB962C8B-B14F-4D97-AF65-F5344CB8AC3E}">
        <p14:creationId xmlns:p14="http://schemas.microsoft.com/office/powerpoint/2010/main" val="42204814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6.tif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85FE36C-D633-474A-ABEE-B907906B72D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871200" y="3200400"/>
            <a:ext cx="3209925" cy="1221030"/>
          </a:xfrm>
          <a:prstGeom prst="rect">
            <a:avLst/>
          </a:prstGeom>
        </p:spPr>
      </p:pic>
      <p:pic>
        <p:nvPicPr>
          <p:cNvPr id="13" name="Picture 12">
            <a:extLst>
              <a:ext uri="{FF2B5EF4-FFF2-40B4-BE49-F238E27FC236}">
                <a16:creationId xmlns:a16="http://schemas.microsoft.com/office/drawing/2014/main" id="{910EFA18-3AB4-0F43-BFF1-48A5E87EEFB6}"/>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2223749" y="4722686"/>
            <a:ext cx="647700" cy="76200"/>
          </a:xfrm>
          <a:prstGeom prst="rect">
            <a:avLst/>
          </a:prstGeom>
        </p:spPr>
      </p:pic>
      <p:sp>
        <p:nvSpPr>
          <p:cNvPr id="6" name="Text Placeholder 5">
            <a:extLst>
              <a:ext uri="{FF2B5EF4-FFF2-40B4-BE49-F238E27FC236}">
                <a16:creationId xmlns:a16="http://schemas.microsoft.com/office/drawing/2014/main" id="{4658CE46-38C9-8140-8E86-585294D4EFCC}"/>
              </a:ext>
            </a:extLst>
          </p:cNvPr>
          <p:cNvSpPr>
            <a:spLocks noGrp="1"/>
          </p:cNvSpPr>
          <p:nvPr>
            <p:ph type="body" sz="quarter" idx="11" hasCustomPrompt="1"/>
          </p:nvPr>
        </p:nvSpPr>
        <p:spPr>
          <a:xfrm>
            <a:off x="10185400" y="4953000"/>
            <a:ext cx="4724400" cy="1447800"/>
          </a:xfrm>
          <a:prstGeom prst="rect">
            <a:avLst/>
          </a:prstGeom>
        </p:spPr>
        <p:txBody>
          <a:bodyPr/>
          <a:lstStyle>
            <a:lvl1pPr marL="0" indent="0" algn="ctr">
              <a:buFontTx/>
              <a:buNone/>
              <a:defRPr b="1" i="0" baseline="0">
                <a:solidFill>
                  <a:srgbClr val="FFDD00"/>
                </a:solidFill>
                <a:latin typeface="Roboto Slab Black" pitchFamily="2" charset="0"/>
              </a:defRPr>
            </a:lvl1pPr>
            <a:lvl2pPr marL="457200" indent="0" algn="ctr">
              <a:buFontTx/>
              <a:buNone/>
              <a:defRPr>
                <a:solidFill>
                  <a:srgbClr val="FFE24B"/>
                </a:solidFill>
              </a:defRPr>
            </a:lvl2pPr>
            <a:lvl3pPr marL="914400" indent="0" algn="ctr">
              <a:buFontTx/>
              <a:buNone/>
              <a:defRPr>
                <a:solidFill>
                  <a:srgbClr val="FFE24B"/>
                </a:solidFill>
              </a:defRPr>
            </a:lvl3pPr>
            <a:lvl4pPr marL="1371600" indent="0" algn="ctr">
              <a:buFontTx/>
              <a:buNone/>
              <a:defRPr>
                <a:solidFill>
                  <a:srgbClr val="FFE24B"/>
                </a:solidFill>
              </a:defRPr>
            </a:lvl4pPr>
            <a:lvl5pPr marL="1828800" indent="0" algn="ctr">
              <a:buFontTx/>
              <a:buNone/>
              <a:defRPr>
                <a:solidFill>
                  <a:srgbClr val="FFE24B"/>
                </a:solidFill>
              </a:defRPr>
            </a:lvl5pPr>
          </a:lstStyle>
          <a:p>
            <a:pPr lvl="0"/>
            <a:r>
              <a:rPr lang="en-GB" dirty="0"/>
              <a:t>Insert Title of Presentation</a:t>
            </a:r>
          </a:p>
        </p:txBody>
      </p:sp>
      <p:sp>
        <p:nvSpPr>
          <p:cNvPr id="9" name="Text Placeholder 8">
            <a:extLst>
              <a:ext uri="{FF2B5EF4-FFF2-40B4-BE49-F238E27FC236}">
                <a16:creationId xmlns:a16="http://schemas.microsoft.com/office/drawing/2014/main" id="{2D8BFF34-DAFD-0147-8C35-D8551EF5D6D8}"/>
              </a:ext>
            </a:extLst>
          </p:cNvPr>
          <p:cNvSpPr>
            <a:spLocks noGrp="1"/>
          </p:cNvSpPr>
          <p:nvPr>
            <p:ph type="body" sz="quarter" idx="12" hasCustomPrompt="1"/>
          </p:nvPr>
        </p:nvSpPr>
        <p:spPr>
          <a:xfrm>
            <a:off x="11328400" y="7604760"/>
            <a:ext cx="2438400" cy="288925"/>
          </a:xfrm>
          <a:prstGeom prst="rect">
            <a:avLst/>
          </a:prstGeom>
        </p:spPr>
        <p:txBody>
          <a:bodyPr/>
          <a:lstStyle>
            <a:lvl1pPr marL="0" indent="0" algn="ctr">
              <a:buFontTx/>
              <a:buNone/>
              <a:defRPr sz="1200" cap="all" baseline="0">
                <a:solidFill>
                  <a:schemeClr val="bg2"/>
                </a:solidFill>
                <a:latin typeface="Roboto Light" panose="02000000000000000000" pitchFamily="2" charset="0"/>
              </a:defRPr>
            </a:lvl1pPr>
            <a:lvl2pPr>
              <a:defRPr sz="1000" baseline="0">
                <a:solidFill>
                  <a:schemeClr val="bg2"/>
                </a:solidFill>
                <a:latin typeface="Roboto Light" panose="02000000000000000000" pitchFamily="2" charset="0"/>
              </a:defRPr>
            </a:lvl2pPr>
            <a:lvl3pPr>
              <a:defRPr sz="1000" baseline="0">
                <a:solidFill>
                  <a:schemeClr val="bg2"/>
                </a:solidFill>
                <a:latin typeface="Roboto Light" panose="02000000000000000000" pitchFamily="2" charset="0"/>
              </a:defRPr>
            </a:lvl3pPr>
            <a:lvl4pPr>
              <a:defRPr sz="1000" baseline="0">
                <a:solidFill>
                  <a:schemeClr val="bg2"/>
                </a:solidFill>
                <a:latin typeface="Roboto Light" panose="02000000000000000000" pitchFamily="2" charset="0"/>
              </a:defRPr>
            </a:lvl4pPr>
            <a:lvl5pPr>
              <a:defRPr sz="1000" baseline="0">
                <a:solidFill>
                  <a:schemeClr val="bg2"/>
                </a:solidFill>
                <a:latin typeface="Roboto Light" panose="02000000000000000000" pitchFamily="2" charset="0"/>
              </a:defRPr>
            </a:lvl5pPr>
          </a:lstStyle>
          <a:p>
            <a:pPr lvl="0"/>
            <a:r>
              <a:rPr lang="en-GB" dirty="0"/>
              <a:t>MONTH DAY YEAR</a:t>
            </a:r>
            <a:endParaRPr lang="en-US" dirty="0"/>
          </a:p>
        </p:txBody>
      </p:sp>
    </p:spTree>
    <p:extLst>
      <p:ext uri="{BB962C8B-B14F-4D97-AF65-F5344CB8AC3E}">
        <p14:creationId xmlns:p14="http://schemas.microsoft.com/office/powerpoint/2010/main" val="3206408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Light Small + Graph">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578C5AB-5A5A-954B-8155-4A8A33908F73}"/>
              </a:ext>
            </a:extLst>
          </p:cNvPr>
          <p:cNvSpPr>
            <a:spLocks noGrp="1"/>
          </p:cNvSpPr>
          <p:nvPr>
            <p:ph type="ftr" sz="quarter" idx="13"/>
          </p:nvPr>
        </p:nvSpPr>
        <p:spPr/>
        <p:txBody>
          <a:bodyPr/>
          <a:lstStyle/>
          <a:p>
            <a:r>
              <a:rPr lang="en-GB"/>
              <a:t>CLIENT NAME • PRESENTATION TITLE • DATE</a:t>
            </a:r>
            <a:endParaRPr lang="en-US" dirty="0"/>
          </a:p>
        </p:txBody>
      </p:sp>
      <p:sp>
        <p:nvSpPr>
          <p:cNvPr id="13" name="Title 12">
            <a:extLst>
              <a:ext uri="{FF2B5EF4-FFF2-40B4-BE49-F238E27FC236}">
                <a16:creationId xmlns:a16="http://schemas.microsoft.com/office/drawing/2014/main" id="{DD337E8B-2A33-5F48-9028-F519F3218121}"/>
              </a:ext>
            </a:extLst>
          </p:cNvPr>
          <p:cNvSpPr>
            <a:spLocks noGrp="1"/>
          </p:cNvSpPr>
          <p:nvPr>
            <p:ph type="title"/>
          </p:nvPr>
        </p:nvSpPr>
        <p:spPr/>
        <p:txBody>
          <a:bodyPr/>
          <a:lstStyle/>
          <a:p>
            <a:r>
              <a:rPr lang="en-GB"/>
              <a:t>Click to edit Master title style</a:t>
            </a:r>
            <a:endParaRPr lang="en-US"/>
          </a:p>
        </p:txBody>
      </p:sp>
      <p:sp>
        <p:nvSpPr>
          <p:cNvPr id="14" name="Text Placeholder 6">
            <a:extLst>
              <a:ext uri="{FF2B5EF4-FFF2-40B4-BE49-F238E27FC236}">
                <a16:creationId xmlns:a16="http://schemas.microsoft.com/office/drawing/2014/main" id="{0010DAA2-76B3-FB45-A02A-D3CFEB30A84E}"/>
              </a:ext>
            </a:extLst>
          </p:cNvPr>
          <p:cNvSpPr>
            <a:spLocks noGrp="1"/>
          </p:cNvSpPr>
          <p:nvPr>
            <p:ph type="body" sz="quarter" idx="14"/>
          </p:nvPr>
        </p:nvSpPr>
        <p:spPr>
          <a:xfrm>
            <a:off x="635000" y="2493963"/>
            <a:ext cx="5638800" cy="5507037"/>
          </a:xfrm>
          <a:prstGeom prst="rect">
            <a:avLst/>
          </a:prstGeom>
        </p:spPr>
        <p:txBody>
          <a:bodyPr/>
          <a:lstStyle>
            <a:lvl1pPr>
              <a:lnSpc>
                <a:spcPct val="120000"/>
              </a:lnSpc>
              <a:defRPr sz="2000" baseline="0"/>
            </a:lvl1pPr>
            <a:lvl2pPr>
              <a:lnSpc>
                <a:spcPct val="120000"/>
              </a:lnSpc>
              <a:defRPr sz="2000" baseline="0"/>
            </a:lvl2pPr>
            <a:lvl3pPr marL="817200" indent="-360000">
              <a:buFont typeface="Arial" panose="020B0604020202020204" pitchFamily="34" charset="0"/>
              <a:buChar char="•"/>
              <a:defRPr sz="1600" baseline="0"/>
            </a:lvl3pPr>
            <a:lvl4pPr marL="1274400" indent="-360000">
              <a:buFont typeface="Arial" panose="020B0604020202020204" pitchFamily="34" charset="0"/>
              <a:buChar char="•"/>
              <a:defRPr sz="1600" baseline="0"/>
            </a:lvl4pPr>
            <a:lvl5pPr marL="0" marR="0" indent="0" algn="l" defTabSz="914400" rtl="0" eaLnBrk="1" fontAlgn="auto" latinLnBrk="0" hangingPunct="1">
              <a:lnSpc>
                <a:spcPct val="90000"/>
              </a:lnSpc>
              <a:spcBef>
                <a:spcPts val="500"/>
              </a:spcBef>
              <a:spcAft>
                <a:spcPts val="0"/>
              </a:spcAft>
              <a:buClrTx/>
              <a:buSzTx/>
              <a:buFontTx/>
              <a:buNone/>
              <a:tabLst/>
              <a:defRPr lang="en-GB" sz="1400" b="1" i="0" kern="1200" cap="all" spc="100" baseline="0" dirty="0" smtClean="0">
                <a:solidFill>
                  <a:schemeClr val="tx1"/>
                </a:solidFill>
                <a:latin typeface="Roboto Black" panose="02000000000000000000" pitchFamily="2" charset="0"/>
                <a:ea typeface="Roboto Black" panose="02000000000000000000" pitchFamily="2" charset="0"/>
                <a:cs typeface="+mn-cs"/>
              </a:defRPr>
            </a:lvl5pPr>
            <a:lvl6pPr marL="0" indent="0">
              <a:buFontTx/>
              <a:buNone/>
              <a:defRPr sz="1400" cap="all" spc="100" baseline="0">
                <a:latin typeface="Roboto Black" panose="02000000000000000000" pitchFamily="2" charset="0"/>
              </a:defRPr>
            </a:lvl6pPr>
            <a:lvl7pPr marL="0" indent="0">
              <a:buFontTx/>
              <a:buNone/>
              <a:defRPr sz="1400" cap="all" spc="100" baseline="0">
                <a:latin typeface="Roboto Black" panose="02000000000000000000" pitchFamily="2" charset="0"/>
              </a:defRPr>
            </a:lvl7pPr>
            <a:lvl8pPr marL="0" indent="0">
              <a:buFontTx/>
              <a:buNone/>
              <a:defRPr sz="1400" cap="all" spc="100" baseline="0">
                <a:latin typeface="Roboto Black" panose="02000000000000000000" pitchFamily="2" charset="0"/>
              </a:defRPr>
            </a:lvl8pPr>
            <a:lvl9pPr marL="0" indent="0">
              <a:spcBef>
                <a:spcPts val="1500"/>
              </a:spcBef>
              <a:buFontTx/>
              <a:buNone/>
              <a:defRPr sz="1400" cap="all" spc="100" baseline="0">
                <a:latin typeface="Roboto Black" panose="02000000000000000000" pitchFamily="2" charset="0"/>
              </a:defRPr>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8"/>
            <a:r>
              <a:rPr lang="en-GB" dirty="0"/>
              <a:t>Fifth level</a:t>
            </a:r>
          </a:p>
        </p:txBody>
      </p:sp>
      <p:sp>
        <p:nvSpPr>
          <p:cNvPr id="21" name="Content Placeholder 17">
            <a:extLst>
              <a:ext uri="{FF2B5EF4-FFF2-40B4-BE49-F238E27FC236}">
                <a16:creationId xmlns:a16="http://schemas.microsoft.com/office/drawing/2014/main" id="{3BAB74C7-6644-394D-ADFD-3E47BCF1B9BC}"/>
              </a:ext>
            </a:extLst>
          </p:cNvPr>
          <p:cNvSpPr>
            <a:spLocks noGrp="1"/>
          </p:cNvSpPr>
          <p:nvPr>
            <p:ph sz="quarter" idx="15"/>
          </p:nvPr>
        </p:nvSpPr>
        <p:spPr>
          <a:xfrm>
            <a:off x="6527800" y="2493963"/>
            <a:ext cx="9144000" cy="2611438"/>
          </a:xfrm>
          <a:solidFill>
            <a:srgbClr val="FFFFFF"/>
          </a:solidFill>
          <a:ln w="76200" cap="flat">
            <a:noFill/>
            <a:miter lim="800000"/>
            <a:extLst>
              <a:ext uri="{C807C97D-BFC1-408E-A445-0C87EB9F89A2}">
                <ask:lineSketchStyleProps xmlns:ask="http://schemas.microsoft.com/office/drawing/2018/sketchyshapes" sd="1219033472">
                  <a:custGeom>
                    <a:avLst/>
                    <a:gdLst>
                      <a:gd name="connsiteX0" fmla="*/ 0 w 9144000"/>
                      <a:gd name="connsiteY0" fmla="*/ 0 h 5715000"/>
                      <a:gd name="connsiteX1" fmla="*/ 662940 w 9144000"/>
                      <a:gd name="connsiteY1" fmla="*/ 0 h 5715000"/>
                      <a:gd name="connsiteX2" fmla="*/ 1325880 w 9144000"/>
                      <a:gd name="connsiteY2" fmla="*/ 0 h 5715000"/>
                      <a:gd name="connsiteX3" fmla="*/ 1897380 w 9144000"/>
                      <a:gd name="connsiteY3" fmla="*/ 0 h 5715000"/>
                      <a:gd name="connsiteX4" fmla="*/ 2468880 w 9144000"/>
                      <a:gd name="connsiteY4" fmla="*/ 0 h 5715000"/>
                      <a:gd name="connsiteX5" fmla="*/ 3040380 w 9144000"/>
                      <a:gd name="connsiteY5" fmla="*/ 0 h 5715000"/>
                      <a:gd name="connsiteX6" fmla="*/ 3337560 w 9144000"/>
                      <a:gd name="connsiteY6" fmla="*/ 0 h 5715000"/>
                      <a:gd name="connsiteX7" fmla="*/ 4000500 w 9144000"/>
                      <a:gd name="connsiteY7" fmla="*/ 0 h 5715000"/>
                      <a:gd name="connsiteX8" fmla="*/ 4297680 w 9144000"/>
                      <a:gd name="connsiteY8" fmla="*/ 0 h 5715000"/>
                      <a:gd name="connsiteX9" fmla="*/ 4869180 w 9144000"/>
                      <a:gd name="connsiteY9" fmla="*/ 0 h 5715000"/>
                      <a:gd name="connsiteX10" fmla="*/ 5623560 w 9144000"/>
                      <a:gd name="connsiteY10" fmla="*/ 0 h 5715000"/>
                      <a:gd name="connsiteX11" fmla="*/ 6377940 w 9144000"/>
                      <a:gd name="connsiteY11" fmla="*/ 0 h 5715000"/>
                      <a:gd name="connsiteX12" fmla="*/ 7040880 w 9144000"/>
                      <a:gd name="connsiteY12" fmla="*/ 0 h 5715000"/>
                      <a:gd name="connsiteX13" fmla="*/ 7520940 w 9144000"/>
                      <a:gd name="connsiteY13" fmla="*/ 0 h 5715000"/>
                      <a:gd name="connsiteX14" fmla="*/ 7818120 w 9144000"/>
                      <a:gd name="connsiteY14" fmla="*/ 0 h 5715000"/>
                      <a:gd name="connsiteX15" fmla="*/ 8298180 w 9144000"/>
                      <a:gd name="connsiteY15" fmla="*/ 0 h 5715000"/>
                      <a:gd name="connsiteX16" fmla="*/ 9144000 w 9144000"/>
                      <a:gd name="connsiteY16" fmla="*/ 0 h 5715000"/>
                      <a:gd name="connsiteX17" fmla="*/ 9144000 w 9144000"/>
                      <a:gd name="connsiteY17" fmla="*/ 685800 h 5715000"/>
                      <a:gd name="connsiteX18" fmla="*/ 9144000 w 9144000"/>
                      <a:gd name="connsiteY18" fmla="*/ 1371600 h 5715000"/>
                      <a:gd name="connsiteX19" fmla="*/ 9144000 w 9144000"/>
                      <a:gd name="connsiteY19" fmla="*/ 1828800 h 5715000"/>
                      <a:gd name="connsiteX20" fmla="*/ 9144000 w 9144000"/>
                      <a:gd name="connsiteY20" fmla="*/ 2514600 h 5715000"/>
                      <a:gd name="connsiteX21" fmla="*/ 9144000 w 9144000"/>
                      <a:gd name="connsiteY21" fmla="*/ 2971800 h 5715000"/>
                      <a:gd name="connsiteX22" fmla="*/ 9144000 w 9144000"/>
                      <a:gd name="connsiteY22" fmla="*/ 3600450 h 5715000"/>
                      <a:gd name="connsiteX23" fmla="*/ 9144000 w 9144000"/>
                      <a:gd name="connsiteY23" fmla="*/ 4286250 h 5715000"/>
                      <a:gd name="connsiteX24" fmla="*/ 9144000 w 9144000"/>
                      <a:gd name="connsiteY24" fmla="*/ 4686300 h 5715000"/>
                      <a:gd name="connsiteX25" fmla="*/ 9144000 w 9144000"/>
                      <a:gd name="connsiteY25" fmla="*/ 5715000 h 5715000"/>
                      <a:gd name="connsiteX26" fmla="*/ 8389620 w 9144000"/>
                      <a:gd name="connsiteY26" fmla="*/ 5715000 h 5715000"/>
                      <a:gd name="connsiteX27" fmla="*/ 7635240 w 9144000"/>
                      <a:gd name="connsiteY27" fmla="*/ 5715000 h 5715000"/>
                      <a:gd name="connsiteX28" fmla="*/ 7155180 w 9144000"/>
                      <a:gd name="connsiteY28" fmla="*/ 5715000 h 5715000"/>
                      <a:gd name="connsiteX29" fmla="*/ 6583680 w 9144000"/>
                      <a:gd name="connsiteY29" fmla="*/ 5715000 h 5715000"/>
                      <a:gd name="connsiteX30" fmla="*/ 6195060 w 9144000"/>
                      <a:gd name="connsiteY30" fmla="*/ 5715000 h 5715000"/>
                      <a:gd name="connsiteX31" fmla="*/ 5532120 w 9144000"/>
                      <a:gd name="connsiteY31" fmla="*/ 5715000 h 5715000"/>
                      <a:gd name="connsiteX32" fmla="*/ 4777740 w 9144000"/>
                      <a:gd name="connsiteY32" fmla="*/ 5715000 h 5715000"/>
                      <a:gd name="connsiteX33" fmla="*/ 4297680 w 9144000"/>
                      <a:gd name="connsiteY33" fmla="*/ 5715000 h 5715000"/>
                      <a:gd name="connsiteX34" fmla="*/ 3543300 w 9144000"/>
                      <a:gd name="connsiteY34" fmla="*/ 5715000 h 5715000"/>
                      <a:gd name="connsiteX35" fmla="*/ 2971800 w 9144000"/>
                      <a:gd name="connsiteY35" fmla="*/ 5715000 h 5715000"/>
                      <a:gd name="connsiteX36" fmla="*/ 2217420 w 9144000"/>
                      <a:gd name="connsiteY36" fmla="*/ 5715000 h 5715000"/>
                      <a:gd name="connsiteX37" fmla="*/ 1463040 w 9144000"/>
                      <a:gd name="connsiteY37" fmla="*/ 5715000 h 5715000"/>
                      <a:gd name="connsiteX38" fmla="*/ 1074420 w 9144000"/>
                      <a:gd name="connsiteY38" fmla="*/ 5715000 h 5715000"/>
                      <a:gd name="connsiteX39" fmla="*/ 594360 w 9144000"/>
                      <a:gd name="connsiteY39" fmla="*/ 5715000 h 5715000"/>
                      <a:gd name="connsiteX40" fmla="*/ 0 w 9144000"/>
                      <a:gd name="connsiteY40" fmla="*/ 5715000 h 5715000"/>
                      <a:gd name="connsiteX41" fmla="*/ 0 w 9144000"/>
                      <a:gd name="connsiteY41" fmla="*/ 5143500 h 5715000"/>
                      <a:gd name="connsiteX42" fmla="*/ 0 w 9144000"/>
                      <a:gd name="connsiteY42" fmla="*/ 4743450 h 5715000"/>
                      <a:gd name="connsiteX43" fmla="*/ 0 w 9144000"/>
                      <a:gd name="connsiteY43" fmla="*/ 4343400 h 5715000"/>
                      <a:gd name="connsiteX44" fmla="*/ 0 w 9144000"/>
                      <a:gd name="connsiteY44" fmla="*/ 3657600 h 5715000"/>
                      <a:gd name="connsiteX45" fmla="*/ 0 w 9144000"/>
                      <a:gd name="connsiteY45" fmla="*/ 3143250 h 5715000"/>
                      <a:gd name="connsiteX46" fmla="*/ 0 w 9144000"/>
                      <a:gd name="connsiteY46" fmla="*/ 2457450 h 5715000"/>
                      <a:gd name="connsiteX47" fmla="*/ 0 w 9144000"/>
                      <a:gd name="connsiteY47" fmla="*/ 1943100 h 5715000"/>
                      <a:gd name="connsiteX48" fmla="*/ 0 w 9144000"/>
                      <a:gd name="connsiteY48" fmla="*/ 1314450 h 5715000"/>
                      <a:gd name="connsiteX49" fmla="*/ 0 w 9144000"/>
                      <a:gd name="connsiteY49" fmla="*/ 857250 h 5715000"/>
                      <a:gd name="connsiteX50" fmla="*/ 0 w 9144000"/>
                      <a:gd name="connsiteY50" fmla="*/ 0 h 571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9144000" h="5715000" fill="none" extrusionOk="0">
                        <a:moveTo>
                          <a:pt x="0" y="0"/>
                        </a:moveTo>
                        <a:cubicBezTo>
                          <a:pt x="176500" y="-60465"/>
                          <a:pt x="438609" y="28952"/>
                          <a:pt x="662940" y="0"/>
                        </a:cubicBezTo>
                        <a:cubicBezTo>
                          <a:pt x="887271" y="-28952"/>
                          <a:pt x="1106380" y="64891"/>
                          <a:pt x="1325880" y="0"/>
                        </a:cubicBezTo>
                        <a:cubicBezTo>
                          <a:pt x="1545380" y="-64891"/>
                          <a:pt x="1754865" y="68194"/>
                          <a:pt x="1897380" y="0"/>
                        </a:cubicBezTo>
                        <a:cubicBezTo>
                          <a:pt x="2039895" y="-68194"/>
                          <a:pt x="2185699" y="51575"/>
                          <a:pt x="2468880" y="0"/>
                        </a:cubicBezTo>
                        <a:cubicBezTo>
                          <a:pt x="2752061" y="-51575"/>
                          <a:pt x="2876311" y="42442"/>
                          <a:pt x="3040380" y="0"/>
                        </a:cubicBezTo>
                        <a:cubicBezTo>
                          <a:pt x="3204449" y="-42442"/>
                          <a:pt x="3212087" y="23775"/>
                          <a:pt x="3337560" y="0"/>
                        </a:cubicBezTo>
                        <a:cubicBezTo>
                          <a:pt x="3463033" y="-23775"/>
                          <a:pt x="3699419" y="43868"/>
                          <a:pt x="4000500" y="0"/>
                        </a:cubicBezTo>
                        <a:cubicBezTo>
                          <a:pt x="4301581" y="-43868"/>
                          <a:pt x="4228876" y="33096"/>
                          <a:pt x="4297680" y="0"/>
                        </a:cubicBezTo>
                        <a:cubicBezTo>
                          <a:pt x="4366484" y="-33096"/>
                          <a:pt x="4652175" y="49732"/>
                          <a:pt x="4869180" y="0"/>
                        </a:cubicBezTo>
                        <a:cubicBezTo>
                          <a:pt x="5086185" y="-49732"/>
                          <a:pt x="5445956" y="29841"/>
                          <a:pt x="5623560" y="0"/>
                        </a:cubicBezTo>
                        <a:cubicBezTo>
                          <a:pt x="5801164" y="-29841"/>
                          <a:pt x="6184054" y="56651"/>
                          <a:pt x="6377940" y="0"/>
                        </a:cubicBezTo>
                        <a:cubicBezTo>
                          <a:pt x="6571826" y="-56651"/>
                          <a:pt x="6885969" y="43751"/>
                          <a:pt x="7040880" y="0"/>
                        </a:cubicBezTo>
                        <a:cubicBezTo>
                          <a:pt x="7195791" y="-43751"/>
                          <a:pt x="7370072" y="37742"/>
                          <a:pt x="7520940" y="0"/>
                        </a:cubicBezTo>
                        <a:cubicBezTo>
                          <a:pt x="7671808" y="-37742"/>
                          <a:pt x="7683983" y="15872"/>
                          <a:pt x="7818120" y="0"/>
                        </a:cubicBezTo>
                        <a:cubicBezTo>
                          <a:pt x="7952257" y="-15872"/>
                          <a:pt x="8116244" y="18633"/>
                          <a:pt x="8298180" y="0"/>
                        </a:cubicBezTo>
                        <a:cubicBezTo>
                          <a:pt x="8480116" y="-18633"/>
                          <a:pt x="8965652" y="51943"/>
                          <a:pt x="9144000" y="0"/>
                        </a:cubicBezTo>
                        <a:cubicBezTo>
                          <a:pt x="9204160" y="268404"/>
                          <a:pt x="9083629" y="448311"/>
                          <a:pt x="9144000" y="685800"/>
                        </a:cubicBezTo>
                        <a:cubicBezTo>
                          <a:pt x="9204371" y="923289"/>
                          <a:pt x="9075075" y="1122771"/>
                          <a:pt x="9144000" y="1371600"/>
                        </a:cubicBezTo>
                        <a:cubicBezTo>
                          <a:pt x="9212925" y="1620429"/>
                          <a:pt x="9106087" y="1609879"/>
                          <a:pt x="9144000" y="1828800"/>
                        </a:cubicBezTo>
                        <a:cubicBezTo>
                          <a:pt x="9181913" y="2047721"/>
                          <a:pt x="9134073" y="2287278"/>
                          <a:pt x="9144000" y="2514600"/>
                        </a:cubicBezTo>
                        <a:cubicBezTo>
                          <a:pt x="9153927" y="2741922"/>
                          <a:pt x="9142526" y="2879630"/>
                          <a:pt x="9144000" y="2971800"/>
                        </a:cubicBezTo>
                        <a:cubicBezTo>
                          <a:pt x="9145474" y="3063970"/>
                          <a:pt x="9113592" y="3419436"/>
                          <a:pt x="9144000" y="3600450"/>
                        </a:cubicBezTo>
                        <a:cubicBezTo>
                          <a:pt x="9174408" y="3781464"/>
                          <a:pt x="9140185" y="4047306"/>
                          <a:pt x="9144000" y="4286250"/>
                        </a:cubicBezTo>
                        <a:cubicBezTo>
                          <a:pt x="9147815" y="4525194"/>
                          <a:pt x="9100666" y="4496262"/>
                          <a:pt x="9144000" y="4686300"/>
                        </a:cubicBezTo>
                        <a:cubicBezTo>
                          <a:pt x="9187334" y="4876338"/>
                          <a:pt x="9077390" y="5414209"/>
                          <a:pt x="9144000" y="5715000"/>
                        </a:cubicBezTo>
                        <a:cubicBezTo>
                          <a:pt x="8811688" y="5740334"/>
                          <a:pt x="8643737" y="5652471"/>
                          <a:pt x="8389620" y="5715000"/>
                        </a:cubicBezTo>
                        <a:cubicBezTo>
                          <a:pt x="8135503" y="5777529"/>
                          <a:pt x="7964086" y="5692936"/>
                          <a:pt x="7635240" y="5715000"/>
                        </a:cubicBezTo>
                        <a:cubicBezTo>
                          <a:pt x="7306394" y="5737064"/>
                          <a:pt x="7318901" y="5683822"/>
                          <a:pt x="7155180" y="5715000"/>
                        </a:cubicBezTo>
                        <a:cubicBezTo>
                          <a:pt x="6991459" y="5746178"/>
                          <a:pt x="6702979" y="5685845"/>
                          <a:pt x="6583680" y="5715000"/>
                        </a:cubicBezTo>
                        <a:cubicBezTo>
                          <a:pt x="6464381" y="5744155"/>
                          <a:pt x="6377911" y="5713219"/>
                          <a:pt x="6195060" y="5715000"/>
                        </a:cubicBezTo>
                        <a:cubicBezTo>
                          <a:pt x="6012209" y="5716781"/>
                          <a:pt x="5779044" y="5660131"/>
                          <a:pt x="5532120" y="5715000"/>
                        </a:cubicBezTo>
                        <a:cubicBezTo>
                          <a:pt x="5285196" y="5769869"/>
                          <a:pt x="5048022" y="5694366"/>
                          <a:pt x="4777740" y="5715000"/>
                        </a:cubicBezTo>
                        <a:cubicBezTo>
                          <a:pt x="4507458" y="5735634"/>
                          <a:pt x="4494570" y="5678660"/>
                          <a:pt x="4297680" y="5715000"/>
                        </a:cubicBezTo>
                        <a:cubicBezTo>
                          <a:pt x="4100790" y="5751340"/>
                          <a:pt x="3857816" y="5625938"/>
                          <a:pt x="3543300" y="5715000"/>
                        </a:cubicBezTo>
                        <a:cubicBezTo>
                          <a:pt x="3228784" y="5804062"/>
                          <a:pt x="3165368" y="5663066"/>
                          <a:pt x="2971800" y="5715000"/>
                        </a:cubicBezTo>
                        <a:cubicBezTo>
                          <a:pt x="2778232" y="5766934"/>
                          <a:pt x="2522012" y="5662203"/>
                          <a:pt x="2217420" y="5715000"/>
                        </a:cubicBezTo>
                        <a:cubicBezTo>
                          <a:pt x="1912828" y="5767797"/>
                          <a:pt x="1665749" y="5644986"/>
                          <a:pt x="1463040" y="5715000"/>
                        </a:cubicBezTo>
                        <a:cubicBezTo>
                          <a:pt x="1260331" y="5785014"/>
                          <a:pt x="1258634" y="5682368"/>
                          <a:pt x="1074420" y="5715000"/>
                        </a:cubicBezTo>
                        <a:cubicBezTo>
                          <a:pt x="890206" y="5747632"/>
                          <a:pt x="748312" y="5677941"/>
                          <a:pt x="594360" y="5715000"/>
                        </a:cubicBezTo>
                        <a:cubicBezTo>
                          <a:pt x="440408" y="5752059"/>
                          <a:pt x="127966" y="5662536"/>
                          <a:pt x="0" y="5715000"/>
                        </a:cubicBezTo>
                        <a:cubicBezTo>
                          <a:pt x="-12229" y="5447728"/>
                          <a:pt x="25836" y="5409510"/>
                          <a:pt x="0" y="5143500"/>
                        </a:cubicBezTo>
                        <a:cubicBezTo>
                          <a:pt x="-25836" y="4877490"/>
                          <a:pt x="45446" y="4906794"/>
                          <a:pt x="0" y="4743450"/>
                        </a:cubicBezTo>
                        <a:cubicBezTo>
                          <a:pt x="-45446" y="4580106"/>
                          <a:pt x="87" y="4481086"/>
                          <a:pt x="0" y="4343400"/>
                        </a:cubicBezTo>
                        <a:cubicBezTo>
                          <a:pt x="-87" y="4205714"/>
                          <a:pt x="60265" y="3971314"/>
                          <a:pt x="0" y="3657600"/>
                        </a:cubicBezTo>
                        <a:cubicBezTo>
                          <a:pt x="-60265" y="3343886"/>
                          <a:pt x="12323" y="3333112"/>
                          <a:pt x="0" y="3143250"/>
                        </a:cubicBezTo>
                        <a:cubicBezTo>
                          <a:pt x="-12323" y="2953388"/>
                          <a:pt x="62130" y="2636417"/>
                          <a:pt x="0" y="2457450"/>
                        </a:cubicBezTo>
                        <a:cubicBezTo>
                          <a:pt x="-62130" y="2278483"/>
                          <a:pt x="1074" y="2091681"/>
                          <a:pt x="0" y="1943100"/>
                        </a:cubicBezTo>
                        <a:cubicBezTo>
                          <a:pt x="-1074" y="1794519"/>
                          <a:pt x="47564" y="1469609"/>
                          <a:pt x="0" y="1314450"/>
                        </a:cubicBezTo>
                        <a:cubicBezTo>
                          <a:pt x="-47564" y="1159291"/>
                          <a:pt x="11019" y="1004098"/>
                          <a:pt x="0" y="857250"/>
                        </a:cubicBezTo>
                        <a:cubicBezTo>
                          <a:pt x="-11019" y="710402"/>
                          <a:pt x="74560" y="204633"/>
                          <a:pt x="0" y="0"/>
                        </a:cubicBezTo>
                        <a:close/>
                      </a:path>
                      <a:path w="9144000" h="5715000" stroke="0" extrusionOk="0">
                        <a:moveTo>
                          <a:pt x="0" y="0"/>
                        </a:moveTo>
                        <a:cubicBezTo>
                          <a:pt x="208060" y="-22851"/>
                          <a:pt x="244539" y="5790"/>
                          <a:pt x="480060" y="0"/>
                        </a:cubicBezTo>
                        <a:cubicBezTo>
                          <a:pt x="715581" y="-5790"/>
                          <a:pt x="649383" y="1265"/>
                          <a:pt x="777240" y="0"/>
                        </a:cubicBezTo>
                        <a:cubicBezTo>
                          <a:pt x="905097" y="-1265"/>
                          <a:pt x="1301485" y="69370"/>
                          <a:pt x="1531620" y="0"/>
                        </a:cubicBezTo>
                        <a:cubicBezTo>
                          <a:pt x="1761755" y="-69370"/>
                          <a:pt x="1873259" y="32481"/>
                          <a:pt x="2011680" y="0"/>
                        </a:cubicBezTo>
                        <a:cubicBezTo>
                          <a:pt x="2150101" y="-32481"/>
                          <a:pt x="2390501" y="55364"/>
                          <a:pt x="2491740" y="0"/>
                        </a:cubicBezTo>
                        <a:cubicBezTo>
                          <a:pt x="2592979" y="-55364"/>
                          <a:pt x="2946883" y="47813"/>
                          <a:pt x="3246120" y="0"/>
                        </a:cubicBezTo>
                        <a:cubicBezTo>
                          <a:pt x="3545357" y="-47813"/>
                          <a:pt x="3485394" y="19186"/>
                          <a:pt x="3634740" y="0"/>
                        </a:cubicBezTo>
                        <a:cubicBezTo>
                          <a:pt x="3784086" y="-19186"/>
                          <a:pt x="4018439" y="72209"/>
                          <a:pt x="4389120" y="0"/>
                        </a:cubicBezTo>
                        <a:cubicBezTo>
                          <a:pt x="4759801" y="-72209"/>
                          <a:pt x="4969075" y="78407"/>
                          <a:pt x="5143500" y="0"/>
                        </a:cubicBezTo>
                        <a:cubicBezTo>
                          <a:pt x="5317925" y="-78407"/>
                          <a:pt x="5483930" y="6061"/>
                          <a:pt x="5715000" y="0"/>
                        </a:cubicBezTo>
                        <a:cubicBezTo>
                          <a:pt x="5946070" y="-6061"/>
                          <a:pt x="6237373" y="18662"/>
                          <a:pt x="6469380" y="0"/>
                        </a:cubicBezTo>
                        <a:cubicBezTo>
                          <a:pt x="6701387" y="-18662"/>
                          <a:pt x="6793238" y="52109"/>
                          <a:pt x="6949440" y="0"/>
                        </a:cubicBezTo>
                        <a:cubicBezTo>
                          <a:pt x="7105642" y="-52109"/>
                          <a:pt x="7258964" y="24167"/>
                          <a:pt x="7429500" y="0"/>
                        </a:cubicBezTo>
                        <a:cubicBezTo>
                          <a:pt x="7600036" y="-24167"/>
                          <a:pt x="7779242" y="64379"/>
                          <a:pt x="8092440" y="0"/>
                        </a:cubicBezTo>
                        <a:cubicBezTo>
                          <a:pt x="8405638" y="-64379"/>
                          <a:pt x="8393387" y="22971"/>
                          <a:pt x="8572500" y="0"/>
                        </a:cubicBezTo>
                        <a:cubicBezTo>
                          <a:pt x="8751613" y="-22971"/>
                          <a:pt x="8928623" y="14505"/>
                          <a:pt x="9144000" y="0"/>
                        </a:cubicBezTo>
                        <a:cubicBezTo>
                          <a:pt x="9192056" y="155787"/>
                          <a:pt x="9131959" y="514832"/>
                          <a:pt x="9144000" y="685800"/>
                        </a:cubicBezTo>
                        <a:cubicBezTo>
                          <a:pt x="9156041" y="856768"/>
                          <a:pt x="9137901" y="1150369"/>
                          <a:pt x="9144000" y="1314450"/>
                        </a:cubicBezTo>
                        <a:cubicBezTo>
                          <a:pt x="9150099" y="1478531"/>
                          <a:pt x="9116526" y="1750697"/>
                          <a:pt x="9144000" y="1943100"/>
                        </a:cubicBezTo>
                        <a:cubicBezTo>
                          <a:pt x="9171474" y="2135503"/>
                          <a:pt x="9138719" y="2244888"/>
                          <a:pt x="9144000" y="2343150"/>
                        </a:cubicBezTo>
                        <a:cubicBezTo>
                          <a:pt x="9149281" y="2441412"/>
                          <a:pt x="9090355" y="2624712"/>
                          <a:pt x="9144000" y="2800350"/>
                        </a:cubicBezTo>
                        <a:cubicBezTo>
                          <a:pt x="9197645" y="2975988"/>
                          <a:pt x="9070515" y="3138327"/>
                          <a:pt x="9144000" y="3429000"/>
                        </a:cubicBezTo>
                        <a:cubicBezTo>
                          <a:pt x="9217485" y="3719673"/>
                          <a:pt x="9141671" y="3798526"/>
                          <a:pt x="9144000" y="3943350"/>
                        </a:cubicBezTo>
                        <a:cubicBezTo>
                          <a:pt x="9146329" y="4088174"/>
                          <a:pt x="9107463" y="4225061"/>
                          <a:pt x="9144000" y="4400550"/>
                        </a:cubicBezTo>
                        <a:cubicBezTo>
                          <a:pt x="9180537" y="4576039"/>
                          <a:pt x="9131478" y="4741201"/>
                          <a:pt x="9144000" y="5029200"/>
                        </a:cubicBezTo>
                        <a:cubicBezTo>
                          <a:pt x="9156522" y="5317199"/>
                          <a:pt x="9097764" y="5454798"/>
                          <a:pt x="9144000" y="5715000"/>
                        </a:cubicBezTo>
                        <a:cubicBezTo>
                          <a:pt x="9019213" y="5764581"/>
                          <a:pt x="8806777" y="5679632"/>
                          <a:pt x="8572500" y="5715000"/>
                        </a:cubicBezTo>
                        <a:cubicBezTo>
                          <a:pt x="8338223" y="5750368"/>
                          <a:pt x="8268944" y="5678812"/>
                          <a:pt x="8183880" y="5715000"/>
                        </a:cubicBezTo>
                        <a:cubicBezTo>
                          <a:pt x="8098816" y="5751188"/>
                          <a:pt x="7849234" y="5705676"/>
                          <a:pt x="7520940" y="5715000"/>
                        </a:cubicBezTo>
                        <a:cubicBezTo>
                          <a:pt x="7192646" y="5724324"/>
                          <a:pt x="7224369" y="5710607"/>
                          <a:pt x="7132320" y="5715000"/>
                        </a:cubicBezTo>
                        <a:cubicBezTo>
                          <a:pt x="7040271" y="5719393"/>
                          <a:pt x="6655541" y="5688767"/>
                          <a:pt x="6469380" y="5715000"/>
                        </a:cubicBezTo>
                        <a:cubicBezTo>
                          <a:pt x="6283219" y="5741233"/>
                          <a:pt x="6245479" y="5681637"/>
                          <a:pt x="6172200" y="5715000"/>
                        </a:cubicBezTo>
                        <a:cubicBezTo>
                          <a:pt x="6098921" y="5748363"/>
                          <a:pt x="5644481" y="5698530"/>
                          <a:pt x="5509260" y="5715000"/>
                        </a:cubicBezTo>
                        <a:cubicBezTo>
                          <a:pt x="5374039" y="5731470"/>
                          <a:pt x="5221506" y="5679842"/>
                          <a:pt x="5120640" y="5715000"/>
                        </a:cubicBezTo>
                        <a:cubicBezTo>
                          <a:pt x="5019774" y="5750158"/>
                          <a:pt x="4933621" y="5682533"/>
                          <a:pt x="4823460" y="5715000"/>
                        </a:cubicBezTo>
                        <a:cubicBezTo>
                          <a:pt x="4713299" y="5747467"/>
                          <a:pt x="4544774" y="5685210"/>
                          <a:pt x="4434840" y="5715000"/>
                        </a:cubicBezTo>
                        <a:cubicBezTo>
                          <a:pt x="4324906" y="5744790"/>
                          <a:pt x="3955516" y="5686706"/>
                          <a:pt x="3771900" y="5715000"/>
                        </a:cubicBezTo>
                        <a:cubicBezTo>
                          <a:pt x="3588284" y="5743294"/>
                          <a:pt x="3500859" y="5673802"/>
                          <a:pt x="3383280" y="5715000"/>
                        </a:cubicBezTo>
                        <a:cubicBezTo>
                          <a:pt x="3265701" y="5756198"/>
                          <a:pt x="3224003" y="5696135"/>
                          <a:pt x="3086100" y="5715000"/>
                        </a:cubicBezTo>
                        <a:cubicBezTo>
                          <a:pt x="2948197" y="5733865"/>
                          <a:pt x="2802756" y="5699243"/>
                          <a:pt x="2697480" y="5715000"/>
                        </a:cubicBezTo>
                        <a:cubicBezTo>
                          <a:pt x="2592204" y="5730757"/>
                          <a:pt x="2368227" y="5690880"/>
                          <a:pt x="2217420" y="5715000"/>
                        </a:cubicBezTo>
                        <a:cubicBezTo>
                          <a:pt x="2066613" y="5739120"/>
                          <a:pt x="1809522" y="5678004"/>
                          <a:pt x="1645920" y="5715000"/>
                        </a:cubicBezTo>
                        <a:cubicBezTo>
                          <a:pt x="1482318" y="5751996"/>
                          <a:pt x="1387340" y="5670227"/>
                          <a:pt x="1257300" y="5715000"/>
                        </a:cubicBezTo>
                        <a:cubicBezTo>
                          <a:pt x="1127260" y="5759773"/>
                          <a:pt x="700651" y="5705880"/>
                          <a:pt x="502920" y="5715000"/>
                        </a:cubicBezTo>
                        <a:cubicBezTo>
                          <a:pt x="305189" y="5724120"/>
                          <a:pt x="217595" y="5713076"/>
                          <a:pt x="0" y="5715000"/>
                        </a:cubicBezTo>
                        <a:cubicBezTo>
                          <a:pt x="-16077" y="5505733"/>
                          <a:pt x="64701" y="5168350"/>
                          <a:pt x="0" y="5029200"/>
                        </a:cubicBezTo>
                        <a:cubicBezTo>
                          <a:pt x="-64701" y="4890050"/>
                          <a:pt x="23303" y="4607758"/>
                          <a:pt x="0" y="4457700"/>
                        </a:cubicBezTo>
                        <a:cubicBezTo>
                          <a:pt x="-23303" y="4307642"/>
                          <a:pt x="36218" y="4136840"/>
                          <a:pt x="0" y="3886200"/>
                        </a:cubicBezTo>
                        <a:cubicBezTo>
                          <a:pt x="-36218" y="3635560"/>
                          <a:pt x="5114" y="3575830"/>
                          <a:pt x="0" y="3371850"/>
                        </a:cubicBezTo>
                        <a:cubicBezTo>
                          <a:pt x="-5114" y="3167870"/>
                          <a:pt x="42459" y="3049590"/>
                          <a:pt x="0" y="2743200"/>
                        </a:cubicBezTo>
                        <a:cubicBezTo>
                          <a:pt x="-42459" y="2436810"/>
                          <a:pt x="19198" y="2360991"/>
                          <a:pt x="0" y="2171700"/>
                        </a:cubicBezTo>
                        <a:cubicBezTo>
                          <a:pt x="-19198" y="1982409"/>
                          <a:pt x="56776" y="1814646"/>
                          <a:pt x="0" y="1485900"/>
                        </a:cubicBezTo>
                        <a:cubicBezTo>
                          <a:pt x="-56776" y="1157154"/>
                          <a:pt x="76024" y="1062090"/>
                          <a:pt x="0" y="800100"/>
                        </a:cubicBezTo>
                        <a:cubicBezTo>
                          <a:pt x="-76024" y="538110"/>
                          <a:pt x="37703" y="174214"/>
                          <a:pt x="0" y="0"/>
                        </a:cubicBezTo>
                        <a:close/>
                      </a:path>
                    </a:pathLst>
                  </a:custGeom>
                  <ask:type>
                    <ask:lineSketchNone/>
                  </ask:type>
                </ask:lineSketchStyleProps>
              </a:ext>
            </a:extLst>
          </a:ln>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7" name="Content Placeholder 17">
            <a:extLst>
              <a:ext uri="{FF2B5EF4-FFF2-40B4-BE49-F238E27FC236}">
                <a16:creationId xmlns:a16="http://schemas.microsoft.com/office/drawing/2014/main" id="{C3B6BD6B-B826-974D-A1F2-E56F9510711D}"/>
              </a:ext>
            </a:extLst>
          </p:cNvPr>
          <p:cNvSpPr>
            <a:spLocks noGrp="1"/>
          </p:cNvSpPr>
          <p:nvPr>
            <p:ph sz="quarter" idx="16"/>
          </p:nvPr>
        </p:nvSpPr>
        <p:spPr>
          <a:xfrm>
            <a:off x="6527800" y="5334000"/>
            <a:ext cx="9144000" cy="2611438"/>
          </a:xfrm>
          <a:solidFill>
            <a:srgbClr val="FFFFFF"/>
          </a:solidFill>
          <a:ln w="76200" cap="flat">
            <a:noFill/>
            <a:miter lim="800000"/>
            <a:extLst>
              <a:ext uri="{C807C97D-BFC1-408E-A445-0C87EB9F89A2}">
                <ask:lineSketchStyleProps xmlns:ask="http://schemas.microsoft.com/office/drawing/2018/sketchyshapes" sd="1219033472">
                  <a:custGeom>
                    <a:avLst/>
                    <a:gdLst>
                      <a:gd name="connsiteX0" fmla="*/ 0 w 9144000"/>
                      <a:gd name="connsiteY0" fmla="*/ 0 h 5715000"/>
                      <a:gd name="connsiteX1" fmla="*/ 662940 w 9144000"/>
                      <a:gd name="connsiteY1" fmla="*/ 0 h 5715000"/>
                      <a:gd name="connsiteX2" fmla="*/ 1325880 w 9144000"/>
                      <a:gd name="connsiteY2" fmla="*/ 0 h 5715000"/>
                      <a:gd name="connsiteX3" fmla="*/ 1897380 w 9144000"/>
                      <a:gd name="connsiteY3" fmla="*/ 0 h 5715000"/>
                      <a:gd name="connsiteX4" fmla="*/ 2468880 w 9144000"/>
                      <a:gd name="connsiteY4" fmla="*/ 0 h 5715000"/>
                      <a:gd name="connsiteX5" fmla="*/ 3040380 w 9144000"/>
                      <a:gd name="connsiteY5" fmla="*/ 0 h 5715000"/>
                      <a:gd name="connsiteX6" fmla="*/ 3337560 w 9144000"/>
                      <a:gd name="connsiteY6" fmla="*/ 0 h 5715000"/>
                      <a:gd name="connsiteX7" fmla="*/ 4000500 w 9144000"/>
                      <a:gd name="connsiteY7" fmla="*/ 0 h 5715000"/>
                      <a:gd name="connsiteX8" fmla="*/ 4297680 w 9144000"/>
                      <a:gd name="connsiteY8" fmla="*/ 0 h 5715000"/>
                      <a:gd name="connsiteX9" fmla="*/ 4869180 w 9144000"/>
                      <a:gd name="connsiteY9" fmla="*/ 0 h 5715000"/>
                      <a:gd name="connsiteX10" fmla="*/ 5623560 w 9144000"/>
                      <a:gd name="connsiteY10" fmla="*/ 0 h 5715000"/>
                      <a:gd name="connsiteX11" fmla="*/ 6377940 w 9144000"/>
                      <a:gd name="connsiteY11" fmla="*/ 0 h 5715000"/>
                      <a:gd name="connsiteX12" fmla="*/ 7040880 w 9144000"/>
                      <a:gd name="connsiteY12" fmla="*/ 0 h 5715000"/>
                      <a:gd name="connsiteX13" fmla="*/ 7520940 w 9144000"/>
                      <a:gd name="connsiteY13" fmla="*/ 0 h 5715000"/>
                      <a:gd name="connsiteX14" fmla="*/ 7818120 w 9144000"/>
                      <a:gd name="connsiteY14" fmla="*/ 0 h 5715000"/>
                      <a:gd name="connsiteX15" fmla="*/ 8298180 w 9144000"/>
                      <a:gd name="connsiteY15" fmla="*/ 0 h 5715000"/>
                      <a:gd name="connsiteX16" fmla="*/ 9144000 w 9144000"/>
                      <a:gd name="connsiteY16" fmla="*/ 0 h 5715000"/>
                      <a:gd name="connsiteX17" fmla="*/ 9144000 w 9144000"/>
                      <a:gd name="connsiteY17" fmla="*/ 685800 h 5715000"/>
                      <a:gd name="connsiteX18" fmla="*/ 9144000 w 9144000"/>
                      <a:gd name="connsiteY18" fmla="*/ 1371600 h 5715000"/>
                      <a:gd name="connsiteX19" fmla="*/ 9144000 w 9144000"/>
                      <a:gd name="connsiteY19" fmla="*/ 1828800 h 5715000"/>
                      <a:gd name="connsiteX20" fmla="*/ 9144000 w 9144000"/>
                      <a:gd name="connsiteY20" fmla="*/ 2514600 h 5715000"/>
                      <a:gd name="connsiteX21" fmla="*/ 9144000 w 9144000"/>
                      <a:gd name="connsiteY21" fmla="*/ 2971800 h 5715000"/>
                      <a:gd name="connsiteX22" fmla="*/ 9144000 w 9144000"/>
                      <a:gd name="connsiteY22" fmla="*/ 3600450 h 5715000"/>
                      <a:gd name="connsiteX23" fmla="*/ 9144000 w 9144000"/>
                      <a:gd name="connsiteY23" fmla="*/ 4286250 h 5715000"/>
                      <a:gd name="connsiteX24" fmla="*/ 9144000 w 9144000"/>
                      <a:gd name="connsiteY24" fmla="*/ 4686300 h 5715000"/>
                      <a:gd name="connsiteX25" fmla="*/ 9144000 w 9144000"/>
                      <a:gd name="connsiteY25" fmla="*/ 5715000 h 5715000"/>
                      <a:gd name="connsiteX26" fmla="*/ 8389620 w 9144000"/>
                      <a:gd name="connsiteY26" fmla="*/ 5715000 h 5715000"/>
                      <a:gd name="connsiteX27" fmla="*/ 7635240 w 9144000"/>
                      <a:gd name="connsiteY27" fmla="*/ 5715000 h 5715000"/>
                      <a:gd name="connsiteX28" fmla="*/ 7155180 w 9144000"/>
                      <a:gd name="connsiteY28" fmla="*/ 5715000 h 5715000"/>
                      <a:gd name="connsiteX29" fmla="*/ 6583680 w 9144000"/>
                      <a:gd name="connsiteY29" fmla="*/ 5715000 h 5715000"/>
                      <a:gd name="connsiteX30" fmla="*/ 6195060 w 9144000"/>
                      <a:gd name="connsiteY30" fmla="*/ 5715000 h 5715000"/>
                      <a:gd name="connsiteX31" fmla="*/ 5532120 w 9144000"/>
                      <a:gd name="connsiteY31" fmla="*/ 5715000 h 5715000"/>
                      <a:gd name="connsiteX32" fmla="*/ 4777740 w 9144000"/>
                      <a:gd name="connsiteY32" fmla="*/ 5715000 h 5715000"/>
                      <a:gd name="connsiteX33" fmla="*/ 4297680 w 9144000"/>
                      <a:gd name="connsiteY33" fmla="*/ 5715000 h 5715000"/>
                      <a:gd name="connsiteX34" fmla="*/ 3543300 w 9144000"/>
                      <a:gd name="connsiteY34" fmla="*/ 5715000 h 5715000"/>
                      <a:gd name="connsiteX35" fmla="*/ 2971800 w 9144000"/>
                      <a:gd name="connsiteY35" fmla="*/ 5715000 h 5715000"/>
                      <a:gd name="connsiteX36" fmla="*/ 2217420 w 9144000"/>
                      <a:gd name="connsiteY36" fmla="*/ 5715000 h 5715000"/>
                      <a:gd name="connsiteX37" fmla="*/ 1463040 w 9144000"/>
                      <a:gd name="connsiteY37" fmla="*/ 5715000 h 5715000"/>
                      <a:gd name="connsiteX38" fmla="*/ 1074420 w 9144000"/>
                      <a:gd name="connsiteY38" fmla="*/ 5715000 h 5715000"/>
                      <a:gd name="connsiteX39" fmla="*/ 594360 w 9144000"/>
                      <a:gd name="connsiteY39" fmla="*/ 5715000 h 5715000"/>
                      <a:gd name="connsiteX40" fmla="*/ 0 w 9144000"/>
                      <a:gd name="connsiteY40" fmla="*/ 5715000 h 5715000"/>
                      <a:gd name="connsiteX41" fmla="*/ 0 w 9144000"/>
                      <a:gd name="connsiteY41" fmla="*/ 5143500 h 5715000"/>
                      <a:gd name="connsiteX42" fmla="*/ 0 w 9144000"/>
                      <a:gd name="connsiteY42" fmla="*/ 4743450 h 5715000"/>
                      <a:gd name="connsiteX43" fmla="*/ 0 w 9144000"/>
                      <a:gd name="connsiteY43" fmla="*/ 4343400 h 5715000"/>
                      <a:gd name="connsiteX44" fmla="*/ 0 w 9144000"/>
                      <a:gd name="connsiteY44" fmla="*/ 3657600 h 5715000"/>
                      <a:gd name="connsiteX45" fmla="*/ 0 w 9144000"/>
                      <a:gd name="connsiteY45" fmla="*/ 3143250 h 5715000"/>
                      <a:gd name="connsiteX46" fmla="*/ 0 w 9144000"/>
                      <a:gd name="connsiteY46" fmla="*/ 2457450 h 5715000"/>
                      <a:gd name="connsiteX47" fmla="*/ 0 w 9144000"/>
                      <a:gd name="connsiteY47" fmla="*/ 1943100 h 5715000"/>
                      <a:gd name="connsiteX48" fmla="*/ 0 w 9144000"/>
                      <a:gd name="connsiteY48" fmla="*/ 1314450 h 5715000"/>
                      <a:gd name="connsiteX49" fmla="*/ 0 w 9144000"/>
                      <a:gd name="connsiteY49" fmla="*/ 857250 h 5715000"/>
                      <a:gd name="connsiteX50" fmla="*/ 0 w 9144000"/>
                      <a:gd name="connsiteY50" fmla="*/ 0 h 571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9144000" h="5715000" fill="none" extrusionOk="0">
                        <a:moveTo>
                          <a:pt x="0" y="0"/>
                        </a:moveTo>
                        <a:cubicBezTo>
                          <a:pt x="176500" y="-60465"/>
                          <a:pt x="438609" y="28952"/>
                          <a:pt x="662940" y="0"/>
                        </a:cubicBezTo>
                        <a:cubicBezTo>
                          <a:pt x="887271" y="-28952"/>
                          <a:pt x="1106380" y="64891"/>
                          <a:pt x="1325880" y="0"/>
                        </a:cubicBezTo>
                        <a:cubicBezTo>
                          <a:pt x="1545380" y="-64891"/>
                          <a:pt x="1754865" y="68194"/>
                          <a:pt x="1897380" y="0"/>
                        </a:cubicBezTo>
                        <a:cubicBezTo>
                          <a:pt x="2039895" y="-68194"/>
                          <a:pt x="2185699" y="51575"/>
                          <a:pt x="2468880" y="0"/>
                        </a:cubicBezTo>
                        <a:cubicBezTo>
                          <a:pt x="2752061" y="-51575"/>
                          <a:pt x="2876311" y="42442"/>
                          <a:pt x="3040380" y="0"/>
                        </a:cubicBezTo>
                        <a:cubicBezTo>
                          <a:pt x="3204449" y="-42442"/>
                          <a:pt x="3212087" y="23775"/>
                          <a:pt x="3337560" y="0"/>
                        </a:cubicBezTo>
                        <a:cubicBezTo>
                          <a:pt x="3463033" y="-23775"/>
                          <a:pt x="3699419" y="43868"/>
                          <a:pt x="4000500" y="0"/>
                        </a:cubicBezTo>
                        <a:cubicBezTo>
                          <a:pt x="4301581" y="-43868"/>
                          <a:pt x="4228876" y="33096"/>
                          <a:pt x="4297680" y="0"/>
                        </a:cubicBezTo>
                        <a:cubicBezTo>
                          <a:pt x="4366484" y="-33096"/>
                          <a:pt x="4652175" y="49732"/>
                          <a:pt x="4869180" y="0"/>
                        </a:cubicBezTo>
                        <a:cubicBezTo>
                          <a:pt x="5086185" y="-49732"/>
                          <a:pt x="5445956" y="29841"/>
                          <a:pt x="5623560" y="0"/>
                        </a:cubicBezTo>
                        <a:cubicBezTo>
                          <a:pt x="5801164" y="-29841"/>
                          <a:pt x="6184054" y="56651"/>
                          <a:pt x="6377940" y="0"/>
                        </a:cubicBezTo>
                        <a:cubicBezTo>
                          <a:pt x="6571826" y="-56651"/>
                          <a:pt x="6885969" y="43751"/>
                          <a:pt x="7040880" y="0"/>
                        </a:cubicBezTo>
                        <a:cubicBezTo>
                          <a:pt x="7195791" y="-43751"/>
                          <a:pt x="7370072" y="37742"/>
                          <a:pt x="7520940" y="0"/>
                        </a:cubicBezTo>
                        <a:cubicBezTo>
                          <a:pt x="7671808" y="-37742"/>
                          <a:pt x="7683983" y="15872"/>
                          <a:pt x="7818120" y="0"/>
                        </a:cubicBezTo>
                        <a:cubicBezTo>
                          <a:pt x="7952257" y="-15872"/>
                          <a:pt x="8116244" y="18633"/>
                          <a:pt x="8298180" y="0"/>
                        </a:cubicBezTo>
                        <a:cubicBezTo>
                          <a:pt x="8480116" y="-18633"/>
                          <a:pt x="8965652" y="51943"/>
                          <a:pt x="9144000" y="0"/>
                        </a:cubicBezTo>
                        <a:cubicBezTo>
                          <a:pt x="9204160" y="268404"/>
                          <a:pt x="9083629" y="448311"/>
                          <a:pt x="9144000" y="685800"/>
                        </a:cubicBezTo>
                        <a:cubicBezTo>
                          <a:pt x="9204371" y="923289"/>
                          <a:pt x="9075075" y="1122771"/>
                          <a:pt x="9144000" y="1371600"/>
                        </a:cubicBezTo>
                        <a:cubicBezTo>
                          <a:pt x="9212925" y="1620429"/>
                          <a:pt x="9106087" y="1609879"/>
                          <a:pt x="9144000" y="1828800"/>
                        </a:cubicBezTo>
                        <a:cubicBezTo>
                          <a:pt x="9181913" y="2047721"/>
                          <a:pt x="9134073" y="2287278"/>
                          <a:pt x="9144000" y="2514600"/>
                        </a:cubicBezTo>
                        <a:cubicBezTo>
                          <a:pt x="9153927" y="2741922"/>
                          <a:pt x="9142526" y="2879630"/>
                          <a:pt x="9144000" y="2971800"/>
                        </a:cubicBezTo>
                        <a:cubicBezTo>
                          <a:pt x="9145474" y="3063970"/>
                          <a:pt x="9113592" y="3419436"/>
                          <a:pt x="9144000" y="3600450"/>
                        </a:cubicBezTo>
                        <a:cubicBezTo>
                          <a:pt x="9174408" y="3781464"/>
                          <a:pt x="9140185" y="4047306"/>
                          <a:pt x="9144000" y="4286250"/>
                        </a:cubicBezTo>
                        <a:cubicBezTo>
                          <a:pt x="9147815" y="4525194"/>
                          <a:pt x="9100666" y="4496262"/>
                          <a:pt x="9144000" y="4686300"/>
                        </a:cubicBezTo>
                        <a:cubicBezTo>
                          <a:pt x="9187334" y="4876338"/>
                          <a:pt x="9077390" y="5414209"/>
                          <a:pt x="9144000" y="5715000"/>
                        </a:cubicBezTo>
                        <a:cubicBezTo>
                          <a:pt x="8811688" y="5740334"/>
                          <a:pt x="8643737" y="5652471"/>
                          <a:pt x="8389620" y="5715000"/>
                        </a:cubicBezTo>
                        <a:cubicBezTo>
                          <a:pt x="8135503" y="5777529"/>
                          <a:pt x="7964086" y="5692936"/>
                          <a:pt x="7635240" y="5715000"/>
                        </a:cubicBezTo>
                        <a:cubicBezTo>
                          <a:pt x="7306394" y="5737064"/>
                          <a:pt x="7318901" y="5683822"/>
                          <a:pt x="7155180" y="5715000"/>
                        </a:cubicBezTo>
                        <a:cubicBezTo>
                          <a:pt x="6991459" y="5746178"/>
                          <a:pt x="6702979" y="5685845"/>
                          <a:pt x="6583680" y="5715000"/>
                        </a:cubicBezTo>
                        <a:cubicBezTo>
                          <a:pt x="6464381" y="5744155"/>
                          <a:pt x="6377911" y="5713219"/>
                          <a:pt x="6195060" y="5715000"/>
                        </a:cubicBezTo>
                        <a:cubicBezTo>
                          <a:pt x="6012209" y="5716781"/>
                          <a:pt x="5779044" y="5660131"/>
                          <a:pt x="5532120" y="5715000"/>
                        </a:cubicBezTo>
                        <a:cubicBezTo>
                          <a:pt x="5285196" y="5769869"/>
                          <a:pt x="5048022" y="5694366"/>
                          <a:pt x="4777740" y="5715000"/>
                        </a:cubicBezTo>
                        <a:cubicBezTo>
                          <a:pt x="4507458" y="5735634"/>
                          <a:pt x="4494570" y="5678660"/>
                          <a:pt x="4297680" y="5715000"/>
                        </a:cubicBezTo>
                        <a:cubicBezTo>
                          <a:pt x="4100790" y="5751340"/>
                          <a:pt x="3857816" y="5625938"/>
                          <a:pt x="3543300" y="5715000"/>
                        </a:cubicBezTo>
                        <a:cubicBezTo>
                          <a:pt x="3228784" y="5804062"/>
                          <a:pt x="3165368" y="5663066"/>
                          <a:pt x="2971800" y="5715000"/>
                        </a:cubicBezTo>
                        <a:cubicBezTo>
                          <a:pt x="2778232" y="5766934"/>
                          <a:pt x="2522012" y="5662203"/>
                          <a:pt x="2217420" y="5715000"/>
                        </a:cubicBezTo>
                        <a:cubicBezTo>
                          <a:pt x="1912828" y="5767797"/>
                          <a:pt x="1665749" y="5644986"/>
                          <a:pt x="1463040" y="5715000"/>
                        </a:cubicBezTo>
                        <a:cubicBezTo>
                          <a:pt x="1260331" y="5785014"/>
                          <a:pt x="1258634" y="5682368"/>
                          <a:pt x="1074420" y="5715000"/>
                        </a:cubicBezTo>
                        <a:cubicBezTo>
                          <a:pt x="890206" y="5747632"/>
                          <a:pt x="748312" y="5677941"/>
                          <a:pt x="594360" y="5715000"/>
                        </a:cubicBezTo>
                        <a:cubicBezTo>
                          <a:pt x="440408" y="5752059"/>
                          <a:pt x="127966" y="5662536"/>
                          <a:pt x="0" y="5715000"/>
                        </a:cubicBezTo>
                        <a:cubicBezTo>
                          <a:pt x="-12229" y="5447728"/>
                          <a:pt x="25836" y="5409510"/>
                          <a:pt x="0" y="5143500"/>
                        </a:cubicBezTo>
                        <a:cubicBezTo>
                          <a:pt x="-25836" y="4877490"/>
                          <a:pt x="45446" y="4906794"/>
                          <a:pt x="0" y="4743450"/>
                        </a:cubicBezTo>
                        <a:cubicBezTo>
                          <a:pt x="-45446" y="4580106"/>
                          <a:pt x="87" y="4481086"/>
                          <a:pt x="0" y="4343400"/>
                        </a:cubicBezTo>
                        <a:cubicBezTo>
                          <a:pt x="-87" y="4205714"/>
                          <a:pt x="60265" y="3971314"/>
                          <a:pt x="0" y="3657600"/>
                        </a:cubicBezTo>
                        <a:cubicBezTo>
                          <a:pt x="-60265" y="3343886"/>
                          <a:pt x="12323" y="3333112"/>
                          <a:pt x="0" y="3143250"/>
                        </a:cubicBezTo>
                        <a:cubicBezTo>
                          <a:pt x="-12323" y="2953388"/>
                          <a:pt x="62130" y="2636417"/>
                          <a:pt x="0" y="2457450"/>
                        </a:cubicBezTo>
                        <a:cubicBezTo>
                          <a:pt x="-62130" y="2278483"/>
                          <a:pt x="1074" y="2091681"/>
                          <a:pt x="0" y="1943100"/>
                        </a:cubicBezTo>
                        <a:cubicBezTo>
                          <a:pt x="-1074" y="1794519"/>
                          <a:pt x="47564" y="1469609"/>
                          <a:pt x="0" y="1314450"/>
                        </a:cubicBezTo>
                        <a:cubicBezTo>
                          <a:pt x="-47564" y="1159291"/>
                          <a:pt x="11019" y="1004098"/>
                          <a:pt x="0" y="857250"/>
                        </a:cubicBezTo>
                        <a:cubicBezTo>
                          <a:pt x="-11019" y="710402"/>
                          <a:pt x="74560" y="204633"/>
                          <a:pt x="0" y="0"/>
                        </a:cubicBezTo>
                        <a:close/>
                      </a:path>
                      <a:path w="9144000" h="5715000" stroke="0" extrusionOk="0">
                        <a:moveTo>
                          <a:pt x="0" y="0"/>
                        </a:moveTo>
                        <a:cubicBezTo>
                          <a:pt x="208060" y="-22851"/>
                          <a:pt x="244539" y="5790"/>
                          <a:pt x="480060" y="0"/>
                        </a:cubicBezTo>
                        <a:cubicBezTo>
                          <a:pt x="715581" y="-5790"/>
                          <a:pt x="649383" y="1265"/>
                          <a:pt x="777240" y="0"/>
                        </a:cubicBezTo>
                        <a:cubicBezTo>
                          <a:pt x="905097" y="-1265"/>
                          <a:pt x="1301485" y="69370"/>
                          <a:pt x="1531620" y="0"/>
                        </a:cubicBezTo>
                        <a:cubicBezTo>
                          <a:pt x="1761755" y="-69370"/>
                          <a:pt x="1873259" y="32481"/>
                          <a:pt x="2011680" y="0"/>
                        </a:cubicBezTo>
                        <a:cubicBezTo>
                          <a:pt x="2150101" y="-32481"/>
                          <a:pt x="2390501" y="55364"/>
                          <a:pt x="2491740" y="0"/>
                        </a:cubicBezTo>
                        <a:cubicBezTo>
                          <a:pt x="2592979" y="-55364"/>
                          <a:pt x="2946883" y="47813"/>
                          <a:pt x="3246120" y="0"/>
                        </a:cubicBezTo>
                        <a:cubicBezTo>
                          <a:pt x="3545357" y="-47813"/>
                          <a:pt x="3485394" y="19186"/>
                          <a:pt x="3634740" y="0"/>
                        </a:cubicBezTo>
                        <a:cubicBezTo>
                          <a:pt x="3784086" y="-19186"/>
                          <a:pt x="4018439" y="72209"/>
                          <a:pt x="4389120" y="0"/>
                        </a:cubicBezTo>
                        <a:cubicBezTo>
                          <a:pt x="4759801" y="-72209"/>
                          <a:pt x="4969075" y="78407"/>
                          <a:pt x="5143500" y="0"/>
                        </a:cubicBezTo>
                        <a:cubicBezTo>
                          <a:pt x="5317925" y="-78407"/>
                          <a:pt x="5483930" y="6061"/>
                          <a:pt x="5715000" y="0"/>
                        </a:cubicBezTo>
                        <a:cubicBezTo>
                          <a:pt x="5946070" y="-6061"/>
                          <a:pt x="6237373" y="18662"/>
                          <a:pt x="6469380" y="0"/>
                        </a:cubicBezTo>
                        <a:cubicBezTo>
                          <a:pt x="6701387" y="-18662"/>
                          <a:pt x="6793238" y="52109"/>
                          <a:pt x="6949440" y="0"/>
                        </a:cubicBezTo>
                        <a:cubicBezTo>
                          <a:pt x="7105642" y="-52109"/>
                          <a:pt x="7258964" y="24167"/>
                          <a:pt x="7429500" y="0"/>
                        </a:cubicBezTo>
                        <a:cubicBezTo>
                          <a:pt x="7600036" y="-24167"/>
                          <a:pt x="7779242" y="64379"/>
                          <a:pt x="8092440" y="0"/>
                        </a:cubicBezTo>
                        <a:cubicBezTo>
                          <a:pt x="8405638" y="-64379"/>
                          <a:pt x="8393387" y="22971"/>
                          <a:pt x="8572500" y="0"/>
                        </a:cubicBezTo>
                        <a:cubicBezTo>
                          <a:pt x="8751613" y="-22971"/>
                          <a:pt x="8928623" y="14505"/>
                          <a:pt x="9144000" y="0"/>
                        </a:cubicBezTo>
                        <a:cubicBezTo>
                          <a:pt x="9192056" y="155787"/>
                          <a:pt x="9131959" y="514832"/>
                          <a:pt x="9144000" y="685800"/>
                        </a:cubicBezTo>
                        <a:cubicBezTo>
                          <a:pt x="9156041" y="856768"/>
                          <a:pt x="9137901" y="1150369"/>
                          <a:pt x="9144000" y="1314450"/>
                        </a:cubicBezTo>
                        <a:cubicBezTo>
                          <a:pt x="9150099" y="1478531"/>
                          <a:pt x="9116526" y="1750697"/>
                          <a:pt x="9144000" y="1943100"/>
                        </a:cubicBezTo>
                        <a:cubicBezTo>
                          <a:pt x="9171474" y="2135503"/>
                          <a:pt x="9138719" y="2244888"/>
                          <a:pt x="9144000" y="2343150"/>
                        </a:cubicBezTo>
                        <a:cubicBezTo>
                          <a:pt x="9149281" y="2441412"/>
                          <a:pt x="9090355" y="2624712"/>
                          <a:pt x="9144000" y="2800350"/>
                        </a:cubicBezTo>
                        <a:cubicBezTo>
                          <a:pt x="9197645" y="2975988"/>
                          <a:pt x="9070515" y="3138327"/>
                          <a:pt x="9144000" y="3429000"/>
                        </a:cubicBezTo>
                        <a:cubicBezTo>
                          <a:pt x="9217485" y="3719673"/>
                          <a:pt x="9141671" y="3798526"/>
                          <a:pt x="9144000" y="3943350"/>
                        </a:cubicBezTo>
                        <a:cubicBezTo>
                          <a:pt x="9146329" y="4088174"/>
                          <a:pt x="9107463" y="4225061"/>
                          <a:pt x="9144000" y="4400550"/>
                        </a:cubicBezTo>
                        <a:cubicBezTo>
                          <a:pt x="9180537" y="4576039"/>
                          <a:pt x="9131478" y="4741201"/>
                          <a:pt x="9144000" y="5029200"/>
                        </a:cubicBezTo>
                        <a:cubicBezTo>
                          <a:pt x="9156522" y="5317199"/>
                          <a:pt x="9097764" y="5454798"/>
                          <a:pt x="9144000" y="5715000"/>
                        </a:cubicBezTo>
                        <a:cubicBezTo>
                          <a:pt x="9019213" y="5764581"/>
                          <a:pt x="8806777" y="5679632"/>
                          <a:pt x="8572500" y="5715000"/>
                        </a:cubicBezTo>
                        <a:cubicBezTo>
                          <a:pt x="8338223" y="5750368"/>
                          <a:pt x="8268944" y="5678812"/>
                          <a:pt x="8183880" y="5715000"/>
                        </a:cubicBezTo>
                        <a:cubicBezTo>
                          <a:pt x="8098816" y="5751188"/>
                          <a:pt x="7849234" y="5705676"/>
                          <a:pt x="7520940" y="5715000"/>
                        </a:cubicBezTo>
                        <a:cubicBezTo>
                          <a:pt x="7192646" y="5724324"/>
                          <a:pt x="7224369" y="5710607"/>
                          <a:pt x="7132320" y="5715000"/>
                        </a:cubicBezTo>
                        <a:cubicBezTo>
                          <a:pt x="7040271" y="5719393"/>
                          <a:pt x="6655541" y="5688767"/>
                          <a:pt x="6469380" y="5715000"/>
                        </a:cubicBezTo>
                        <a:cubicBezTo>
                          <a:pt x="6283219" y="5741233"/>
                          <a:pt x="6245479" y="5681637"/>
                          <a:pt x="6172200" y="5715000"/>
                        </a:cubicBezTo>
                        <a:cubicBezTo>
                          <a:pt x="6098921" y="5748363"/>
                          <a:pt x="5644481" y="5698530"/>
                          <a:pt x="5509260" y="5715000"/>
                        </a:cubicBezTo>
                        <a:cubicBezTo>
                          <a:pt x="5374039" y="5731470"/>
                          <a:pt x="5221506" y="5679842"/>
                          <a:pt x="5120640" y="5715000"/>
                        </a:cubicBezTo>
                        <a:cubicBezTo>
                          <a:pt x="5019774" y="5750158"/>
                          <a:pt x="4933621" y="5682533"/>
                          <a:pt x="4823460" y="5715000"/>
                        </a:cubicBezTo>
                        <a:cubicBezTo>
                          <a:pt x="4713299" y="5747467"/>
                          <a:pt x="4544774" y="5685210"/>
                          <a:pt x="4434840" y="5715000"/>
                        </a:cubicBezTo>
                        <a:cubicBezTo>
                          <a:pt x="4324906" y="5744790"/>
                          <a:pt x="3955516" y="5686706"/>
                          <a:pt x="3771900" y="5715000"/>
                        </a:cubicBezTo>
                        <a:cubicBezTo>
                          <a:pt x="3588284" y="5743294"/>
                          <a:pt x="3500859" y="5673802"/>
                          <a:pt x="3383280" y="5715000"/>
                        </a:cubicBezTo>
                        <a:cubicBezTo>
                          <a:pt x="3265701" y="5756198"/>
                          <a:pt x="3224003" y="5696135"/>
                          <a:pt x="3086100" y="5715000"/>
                        </a:cubicBezTo>
                        <a:cubicBezTo>
                          <a:pt x="2948197" y="5733865"/>
                          <a:pt x="2802756" y="5699243"/>
                          <a:pt x="2697480" y="5715000"/>
                        </a:cubicBezTo>
                        <a:cubicBezTo>
                          <a:pt x="2592204" y="5730757"/>
                          <a:pt x="2368227" y="5690880"/>
                          <a:pt x="2217420" y="5715000"/>
                        </a:cubicBezTo>
                        <a:cubicBezTo>
                          <a:pt x="2066613" y="5739120"/>
                          <a:pt x="1809522" y="5678004"/>
                          <a:pt x="1645920" y="5715000"/>
                        </a:cubicBezTo>
                        <a:cubicBezTo>
                          <a:pt x="1482318" y="5751996"/>
                          <a:pt x="1387340" y="5670227"/>
                          <a:pt x="1257300" y="5715000"/>
                        </a:cubicBezTo>
                        <a:cubicBezTo>
                          <a:pt x="1127260" y="5759773"/>
                          <a:pt x="700651" y="5705880"/>
                          <a:pt x="502920" y="5715000"/>
                        </a:cubicBezTo>
                        <a:cubicBezTo>
                          <a:pt x="305189" y="5724120"/>
                          <a:pt x="217595" y="5713076"/>
                          <a:pt x="0" y="5715000"/>
                        </a:cubicBezTo>
                        <a:cubicBezTo>
                          <a:pt x="-16077" y="5505733"/>
                          <a:pt x="64701" y="5168350"/>
                          <a:pt x="0" y="5029200"/>
                        </a:cubicBezTo>
                        <a:cubicBezTo>
                          <a:pt x="-64701" y="4890050"/>
                          <a:pt x="23303" y="4607758"/>
                          <a:pt x="0" y="4457700"/>
                        </a:cubicBezTo>
                        <a:cubicBezTo>
                          <a:pt x="-23303" y="4307642"/>
                          <a:pt x="36218" y="4136840"/>
                          <a:pt x="0" y="3886200"/>
                        </a:cubicBezTo>
                        <a:cubicBezTo>
                          <a:pt x="-36218" y="3635560"/>
                          <a:pt x="5114" y="3575830"/>
                          <a:pt x="0" y="3371850"/>
                        </a:cubicBezTo>
                        <a:cubicBezTo>
                          <a:pt x="-5114" y="3167870"/>
                          <a:pt x="42459" y="3049590"/>
                          <a:pt x="0" y="2743200"/>
                        </a:cubicBezTo>
                        <a:cubicBezTo>
                          <a:pt x="-42459" y="2436810"/>
                          <a:pt x="19198" y="2360991"/>
                          <a:pt x="0" y="2171700"/>
                        </a:cubicBezTo>
                        <a:cubicBezTo>
                          <a:pt x="-19198" y="1982409"/>
                          <a:pt x="56776" y="1814646"/>
                          <a:pt x="0" y="1485900"/>
                        </a:cubicBezTo>
                        <a:cubicBezTo>
                          <a:pt x="-56776" y="1157154"/>
                          <a:pt x="76024" y="1062090"/>
                          <a:pt x="0" y="800100"/>
                        </a:cubicBezTo>
                        <a:cubicBezTo>
                          <a:pt x="-76024" y="538110"/>
                          <a:pt x="37703" y="174214"/>
                          <a:pt x="0" y="0"/>
                        </a:cubicBezTo>
                        <a:close/>
                      </a:path>
                    </a:pathLst>
                  </a:custGeom>
                  <ask:type>
                    <ask:lineSketchNone/>
                  </ask:type>
                </ask:lineSketchStyleProps>
              </a:ext>
            </a:extLst>
          </a:ln>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Text Placeholder 8">
            <a:extLst>
              <a:ext uri="{FF2B5EF4-FFF2-40B4-BE49-F238E27FC236}">
                <a16:creationId xmlns:a16="http://schemas.microsoft.com/office/drawing/2014/main" id="{82BE1A25-5F10-0948-A81B-1C7BC5498473}"/>
              </a:ext>
            </a:extLst>
          </p:cNvPr>
          <p:cNvSpPr>
            <a:spLocks noGrp="1"/>
          </p:cNvSpPr>
          <p:nvPr>
            <p:ph type="body" sz="quarter" idx="12" hasCustomPrompt="1"/>
          </p:nvPr>
        </p:nvSpPr>
        <p:spPr>
          <a:xfrm>
            <a:off x="625872" y="533400"/>
            <a:ext cx="2438400" cy="288925"/>
          </a:xfrm>
          <a:prstGeom prst="rect">
            <a:avLst/>
          </a:prstGeom>
        </p:spPr>
        <p:txBody>
          <a:bodyPr lIns="0" tIns="0" rIns="0" bIns="0" anchor="b" anchorCtr="0">
            <a:normAutofit/>
          </a:bodyPr>
          <a:lstStyle>
            <a:lvl1pPr marL="0" indent="0" algn="l">
              <a:buFontTx/>
              <a:buNone/>
              <a:defRPr sz="1600" cap="all" baseline="0">
                <a:solidFill>
                  <a:srgbClr val="34313B"/>
                </a:solidFill>
                <a:latin typeface="Roboto Black" panose="02000000000000000000" pitchFamily="2" charset="0"/>
              </a:defRPr>
            </a:lvl1pPr>
            <a:lvl2pPr>
              <a:defRPr sz="1000" baseline="0">
                <a:solidFill>
                  <a:schemeClr val="bg2"/>
                </a:solidFill>
                <a:latin typeface="Roboto Light" panose="02000000000000000000" pitchFamily="2" charset="0"/>
              </a:defRPr>
            </a:lvl2pPr>
            <a:lvl3pPr>
              <a:defRPr sz="1000" baseline="0">
                <a:solidFill>
                  <a:schemeClr val="bg2"/>
                </a:solidFill>
                <a:latin typeface="Roboto Light" panose="02000000000000000000" pitchFamily="2" charset="0"/>
              </a:defRPr>
            </a:lvl3pPr>
            <a:lvl4pPr>
              <a:defRPr sz="1000" baseline="0">
                <a:solidFill>
                  <a:schemeClr val="bg2"/>
                </a:solidFill>
                <a:latin typeface="Roboto Light" panose="02000000000000000000" pitchFamily="2" charset="0"/>
              </a:defRPr>
            </a:lvl4pPr>
            <a:lvl5pPr>
              <a:defRPr sz="1000" baseline="0">
                <a:solidFill>
                  <a:schemeClr val="bg2"/>
                </a:solidFill>
                <a:latin typeface="Roboto Light" panose="02000000000000000000" pitchFamily="2" charset="0"/>
              </a:defRPr>
            </a:lvl5pPr>
          </a:lstStyle>
          <a:p>
            <a:pPr lvl="0"/>
            <a:r>
              <a:rPr lang="en-GB" dirty="0"/>
              <a:t>PAGE TITLE</a:t>
            </a:r>
            <a:endParaRPr lang="en-US" dirty="0"/>
          </a:p>
        </p:txBody>
      </p:sp>
    </p:spTree>
    <p:extLst>
      <p:ext uri="{BB962C8B-B14F-4D97-AF65-F5344CB8AC3E}">
        <p14:creationId xmlns:p14="http://schemas.microsoft.com/office/powerpoint/2010/main" val="2738172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ght Divider or Key Poi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8A708-4D2A-ED4A-ADC0-146219F55569}"/>
              </a:ext>
            </a:extLst>
          </p:cNvPr>
          <p:cNvSpPr>
            <a:spLocks noGrp="1"/>
          </p:cNvSpPr>
          <p:nvPr>
            <p:ph type="title"/>
          </p:nvPr>
        </p:nvSpPr>
        <p:spPr>
          <a:xfrm>
            <a:off x="635000" y="2328138"/>
            <a:ext cx="14986000" cy="4487723"/>
          </a:xfrm>
        </p:spPr>
        <p:txBody>
          <a:bodyPr>
            <a:normAutofit/>
          </a:bodyPr>
          <a:lstStyle>
            <a:lvl1pPr>
              <a:lnSpc>
                <a:spcPct val="120000"/>
              </a:lnSpc>
              <a:defRPr sz="7000"/>
            </a:lvl1pPr>
          </a:lstStyle>
          <a:p>
            <a:r>
              <a:rPr lang="en-GB" dirty="0"/>
              <a:t>Click to edit Master title style</a:t>
            </a:r>
            <a:endParaRPr lang="en-US" dirty="0"/>
          </a:p>
        </p:txBody>
      </p:sp>
      <p:sp>
        <p:nvSpPr>
          <p:cNvPr id="3" name="Footer Placeholder 2">
            <a:extLst>
              <a:ext uri="{FF2B5EF4-FFF2-40B4-BE49-F238E27FC236}">
                <a16:creationId xmlns:a16="http://schemas.microsoft.com/office/drawing/2014/main" id="{3E5AC5A2-1E73-A34D-A0D9-3DFEA004A707}"/>
              </a:ext>
            </a:extLst>
          </p:cNvPr>
          <p:cNvSpPr>
            <a:spLocks noGrp="1"/>
          </p:cNvSpPr>
          <p:nvPr>
            <p:ph type="ftr" sz="quarter" idx="10"/>
          </p:nvPr>
        </p:nvSpPr>
        <p:spPr/>
        <p:txBody>
          <a:bodyPr/>
          <a:lstStyle/>
          <a:p>
            <a:r>
              <a:rPr lang="en-GB"/>
              <a:t>CLIENT NAME • PRESENTATION TITLE • DATE</a:t>
            </a:r>
            <a:endParaRPr lang="en-US" dirty="0"/>
          </a:p>
        </p:txBody>
      </p:sp>
      <p:sp>
        <p:nvSpPr>
          <p:cNvPr id="9" name="Text Placeholder 8">
            <a:extLst>
              <a:ext uri="{FF2B5EF4-FFF2-40B4-BE49-F238E27FC236}">
                <a16:creationId xmlns:a16="http://schemas.microsoft.com/office/drawing/2014/main" id="{8B1CFDDD-1C1E-4148-B596-FF4316B8F770}"/>
              </a:ext>
            </a:extLst>
          </p:cNvPr>
          <p:cNvSpPr>
            <a:spLocks noGrp="1"/>
          </p:cNvSpPr>
          <p:nvPr>
            <p:ph type="body" sz="quarter" idx="12" hasCustomPrompt="1"/>
          </p:nvPr>
        </p:nvSpPr>
        <p:spPr>
          <a:xfrm>
            <a:off x="625872" y="533400"/>
            <a:ext cx="2438400" cy="288925"/>
          </a:xfrm>
          <a:prstGeom prst="rect">
            <a:avLst/>
          </a:prstGeom>
        </p:spPr>
        <p:txBody>
          <a:bodyPr lIns="0" tIns="0" rIns="0" bIns="0" anchor="b" anchorCtr="0">
            <a:normAutofit/>
          </a:bodyPr>
          <a:lstStyle>
            <a:lvl1pPr marL="0" indent="0" algn="l">
              <a:buFontTx/>
              <a:buNone/>
              <a:defRPr sz="1600" cap="all" baseline="0">
                <a:solidFill>
                  <a:srgbClr val="34313B"/>
                </a:solidFill>
                <a:latin typeface="Roboto Black" panose="02000000000000000000" pitchFamily="2" charset="0"/>
              </a:defRPr>
            </a:lvl1pPr>
            <a:lvl2pPr>
              <a:defRPr sz="1000" baseline="0">
                <a:solidFill>
                  <a:schemeClr val="bg2"/>
                </a:solidFill>
                <a:latin typeface="Roboto Light" panose="02000000000000000000" pitchFamily="2" charset="0"/>
              </a:defRPr>
            </a:lvl2pPr>
            <a:lvl3pPr>
              <a:defRPr sz="1000" baseline="0">
                <a:solidFill>
                  <a:schemeClr val="bg2"/>
                </a:solidFill>
                <a:latin typeface="Roboto Light" panose="02000000000000000000" pitchFamily="2" charset="0"/>
              </a:defRPr>
            </a:lvl3pPr>
            <a:lvl4pPr>
              <a:defRPr sz="1000" baseline="0">
                <a:solidFill>
                  <a:schemeClr val="bg2"/>
                </a:solidFill>
                <a:latin typeface="Roboto Light" panose="02000000000000000000" pitchFamily="2" charset="0"/>
              </a:defRPr>
            </a:lvl4pPr>
            <a:lvl5pPr>
              <a:defRPr sz="1000" baseline="0">
                <a:solidFill>
                  <a:schemeClr val="bg2"/>
                </a:solidFill>
                <a:latin typeface="Roboto Light" panose="02000000000000000000" pitchFamily="2" charset="0"/>
              </a:defRPr>
            </a:lvl5pPr>
          </a:lstStyle>
          <a:p>
            <a:pPr lvl="0"/>
            <a:r>
              <a:rPr lang="en-GB" dirty="0"/>
              <a:t>PAGE TITLE</a:t>
            </a:r>
            <a:endParaRPr lang="en-US" dirty="0"/>
          </a:p>
        </p:txBody>
      </p:sp>
    </p:spTree>
    <p:extLst>
      <p:ext uri="{BB962C8B-B14F-4D97-AF65-F5344CB8AC3E}">
        <p14:creationId xmlns:p14="http://schemas.microsoft.com/office/powerpoint/2010/main" val="427911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ight Illustration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8A708-4D2A-ED4A-ADC0-146219F55569}"/>
              </a:ext>
            </a:extLst>
          </p:cNvPr>
          <p:cNvSpPr>
            <a:spLocks noGrp="1"/>
          </p:cNvSpPr>
          <p:nvPr>
            <p:ph type="title"/>
          </p:nvPr>
        </p:nvSpPr>
        <p:spPr/>
        <p:txBody>
          <a:bodyPr/>
          <a:lstStyle/>
          <a:p>
            <a:r>
              <a:rPr lang="en-GB"/>
              <a:t>Click to edit Master title style</a:t>
            </a:r>
            <a:endParaRPr lang="en-US"/>
          </a:p>
        </p:txBody>
      </p:sp>
      <p:sp>
        <p:nvSpPr>
          <p:cNvPr id="3" name="Footer Placeholder 2">
            <a:extLst>
              <a:ext uri="{FF2B5EF4-FFF2-40B4-BE49-F238E27FC236}">
                <a16:creationId xmlns:a16="http://schemas.microsoft.com/office/drawing/2014/main" id="{3E5AC5A2-1E73-A34D-A0D9-3DFEA004A707}"/>
              </a:ext>
            </a:extLst>
          </p:cNvPr>
          <p:cNvSpPr>
            <a:spLocks noGrp="1"/>
          </p:cNvSpPr>
          <p:nvPr>
            <p:ph type="ftr" sz="quarter" idx="10"/>
          </p:nvPr>
        </p:nvSpPr>
        <p:spPr/>
        <p:txBody>
          <a:bodyPr/>
          <a:lstStyle/>
          <a:p>
            <a:r>
              <a:rPr lang="en-GB"/>
              <a:t>CLIENT NAME • PRESENTATION TITLE • DATE</a:t>
            </a:r>
            <a:endParaRPr lang="en-US" dirty="0"/>
          </a:p>
        </p:txBody>
      </p:sp>
      <p:sp>
        <p:nvSpPr>
          <p:cNvPr id="7" name="Text Placeholder 6">
            <a:extLst>
              <a:ext uri="{FF2B5EF4-FFF2-40B4-BE49-F238E27FC236}">
                <a16:creationId xmlns:a16="http://schemas.microsoft.com/office/drawing/2014/main" id="{3D25C815-19C6-D746-B7A2-F3698131E5DD}"/>
              </a:ext>
            </a:extLst>
          </p:cNvPr>
          <p:cNvSpPr>
            <a:spLocks noGrp="1"/>
          </p:cNvSpPr>
          <p:nvPr>
            <p:ph type="body" sz="quarter" idx="13"/>
          </p:nvPr>
        </p:nvSpPr>
        <p:spPr>
          <a:xfrm>
            <a:off x="6070600" y="2493963"/>
            <a:ext cx="9550400" cy="5507037"/>
          </a:xfrm>
          <a:prstGeom prst="rect">
            <a:avLst/>
          </a:prstGeom>
        </p:spPr>
        <p:txBody>
          <a:bodyPr/>
          <a:lstStyle>
            <a:lvl1pPr>
              <a:defRPr sz="2800" baseline="0"/>
            </a:lvl1pPr>
            <a:lvl2pPr>
              <a:defRPr sz="2800" baseline="0"/>
            </a:lvl2pPr>
            <a:lvl3pPr marL="817200" indent="-360000">
              <a:buFont typeface="Arial" panose="020B0604020202020204" pitchFamily="34" charset="0"/>
              <a:buChar char="•"/>
              <a:defRPr sz="2000"/>
            </a:lvl3pPr>
            <a:lvl4pPr marL="1274400" indent="-360000">
              <a:buFont typeface="Arial" panose="020B0604020202020204" pitchFamily="34" charset="0"/>
              <a:buChar char="•"/>
              <a:defRPr sz="2000" baseline="0"/>
            </a:lvl4pPr>
            <a:lvl5pPr marL="0" marR="0" indent="0" algn="l" defTabSz="914400" rtl="0" eaLnBrk="1" fontAlgn="auto" latinLnBrk="0" hangingPunct="1">
              <a:lnSpc>
                <a:spcPct val="90000"/>
              </a:lnSpc>
              <a:spcBef>
                <a:spcPts val="2000"/>
              </a:spcBef>
              <a:spcAft>
                <a:spcPts val="0"/>
              </a:spcAft>
              <a:buClrTx/>
              <a:buSzTx/>
              <a:buFontTx/>
              <a:buNone/>
              <a:tabLst/>
              <a:defRPr lang="en-GB" sz="1400" b="1" i="0" kern="1200" cap="all" spc="100" baseline="0" dirty="0" smtClean="0">
                <a:solidFill>
                  <a:schemeClr val="tx1"/>
                </a:solidFill>
                <a:latin typeface="Roboto Black" panose="02000000000000000000" pitchFamily="2" charset="0"/>
                <a:ea typeface="Roboto Black" panose="02000000000000000000" pitchFamily="2" charset="0"/>
                <a:cs typeface="+mn-cs"/>
              </a:defRPr>
            </a:lvl5pPr>
            <a:lvl6pPr marL="0" indent="0">
              <a:spcBef>
                <a:spcPts val="2000"/>
              </a:spcBef>
              <a:buFontTx/>
              <a:buNone/>
              <a:defRPr sz="1400" cap="all" spc="100" baseline="0">
                <a:latin typeface="Roboto Black" panose="02000000000000000000" pitchFamily="2" charset="0"/>
              </a:defRPr>
            </a:lvl6pPr>
            <a:lvl7pPr marL="0" indent="0">
              <a:spcBef>
                <a:spcPts val="2000"/>
              </a:spcBef>
              <a:buFontTx/>
              <a:buNone/>
              <a:defRPr sz="1400" cap="all" spc="100" baseline="0">
                <a:latin typeface="Roboto Black" panose="02000000000000000000" pitchFamily="2" charset="0"/>
              </a:defRPr>
            </a:lvl7pPr>
            <a:lvl8pPr marL="0" indent="0">
              <a:spcBef>
                <a:spcPts val="2000"/>
              </a:spcBef>
              <a:buFontTx/>
              <a:buNone/>
              <a:defRPr sz="1400" cap="all" spc="100" baseline="0">
                <a:latin typeface="Roboto Black" panose="02000000000000000000" pitchFamily="2" charset="0"/>
              </a:defRPr>
            </a:lvl8pPr>
            <a:lvl9pPr marL="0" indent="0">
              <a:spcBef>
                <a:spcPts val="2000"/>
              </a:spcBef>
              <a:buFontTx/>
              <a:buNone/>
              <a:defRPr sz="1400" cap="all" spc="100" baseline="0">
                <a:latin typeface="Roboto Black" panose="02000000000000000000" pitchFamily="2" charset="0"/>
              </a:defRPr>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8"/>
            <a:r>
              <a:rPr lang="en-GB" dirty="0"/>
              <a:t>Fifth level</a:t>
            </a:r>
          </a:p>
        </p:txBody>
      </p:sp>
      <p:sp>
        <p:nvSpPr>
          <p:cNvPr id="11" name="Text Placeholder 8">
            <a:extLst>
              <a:ext uri="{FF2B5EF4-FFF2-40B4-BE49-F238E27FC236}">
                <a16:creationId xmlns:a16="http://schemas.microsoft.com/office/drawing/2014/main" id="{DEFDD1B9-13C1-7F47-928D-FEEE3D2B308F}"/>
              </a:ext>
            </a:extLst>
          </p:cNvPr>
          <p:cNvSpPr>
            <a:spLocks noGrp="1"/>
          </p:cNvSpPr>
          <p:nvPr>
            <p:ph type="body" sz="quarter" idx="12" hasCustomPrompt="1"/>
          </p:nvPr>
        </p:nvSpPr>
        <p:spPr>
          <a:xfrm>
            <a:off x="625872" y="533400"/>
            <a:ext cx="2438400" cy="288925"/>
          </a:xfrm>
          <a:prstGeom prst="rect">
            <a:avLst/>
          </a:prstGeom>
        </p:spPr>
        <p:txBody>
          <a:bodyPr lIns="0" tIns="0" rIns="0" bIns="0" anchor="b" anchorCtr="0">
            <a:normAutofit/>
          </a:bodyPr>
          <a:lstStyle>
            <a:lvl1pPr marL="0" indent="0" algn="l">
              <a:buFontTx/>
              <a:buNone/>
              <a:defRPr sz="1600" cap="all" baseline="0">
                <a:solidFill>
                  <a:srgbClr val="34313B"/>
                </a:solidFill>
                <a:latin typeface="Roboto Black" panose="02000000000000000000" pitchFamily="2" charset="0"/>
              </a:defRPr>
            </a:lvl1pPr>
            <a:lvl2pPr>
              <a:defRPr sz="1000" baseline="0">
                <a:solidFill>
                  <a:schemeClr val="bg2"/>
                </a:solidFill>
                <a:latin typeface="Roboto Light" panose="02000000000000000000" pitchFamily="2" charset="0"/>
              </a:defRPr>
            </a:lvl2pPr>
            <a:lvl3pPr>
              <a:defRPr sz="1000" baseline="0">
                <a:solidFill>
                  <a:schemeClr val="bg2"/>
                </a:solidFill>
                <a:latin typeface="Roboto Light" panose="02000000000000000000" pitchFamily="2" charset="0"/>
              </a:defRPr>
            </a:lvl3pPr>
            <a:lvl4pPr>
              <a:defRPr sz="1000" baseline="0">
                <a:solidFill>
                  <a:schemeClr val="bg2"/>
                </a:solidFill>
                <a:latin typeface="Roboto Light" panose="02000000000000000000" pitchFamily="2" charset="0"/>
              </a:defRPr>
            </a:lvl4pPr>
            <a:lvl5pPr>
              <a:defRPr sz="1000" baseline="0">
                <a:solidFill>
                  <a:schemeClr val="bg2"/>
                </a:solidFill>
                <a:latin typeface="Roboto Light" panose="02000000000000000000" pitchFamily="2" charset="0"/>
              </a:defRPr>
            </a:lvl5pPr>
          </a:lstStyle>
          <a:p>
            <a:pPr lvl="0"/>
            <a:r>
              <a:rPr lang="en-GB" dirty="0"/>
              <a:t>PAGE TITLE</a:t>
            </a:r>
            <a:endParaRPr lang="en-US" dirty="0"/>
          </a:p>
        </p:txBody>
      </p:sp>
    </p:spTree>
    <p:extLst>
      <p:ext uri="{BB962C8B-B14F-4D97-AF65-F5344CB8AC3E}">
        <p14:creationId xmlns:p14="http://schemas.microsoft.com/office/powerpoint/2010/main" val="37721043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rk Headline">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0350FFA4-A410-BC4F-A387-40E6317D0036}"/>
              </a:ext>
            </a:extLst>
          </p:cNvPr>
          <p:cNvSpPr>
            <a:spLocks noGrp="1"/>
          </p:cNvSpPr>
          <p:nvPr>
            <p:ph type="body" sz="quarter" idx="12" hasCustomPrompt="1"/>
          </p:nvPr>
        </p:nvSpPr>
        <p:spPr>
          <a:xfrm>
            <a:off x="625872" y="533400"/>
            <a:ext cx="2438400" cy="288925"/>
          </a:xfrm>
          <a:prstGeom prst="rect">
            <a:avLst/>
          </a:prstGeom>
        </p:spPr>
        <p:txBody>
          <a:bodyPr lIns="0" tIns="0" rIns="0" bIns="0" anchor="b" anchorCtr="0">
            <a:normAutofit/>
          </a:bodyPr>
          <a:lstStyle>
            <a:lvl1pPr marL="0" indent="0" algn="l">
              <a:buFontTx/>
              <a:buNone/>
              <a:defRPr sz="1600" cap="all" baseline="0">
                <a:solidFill>
                  <a:schemeClr val="bg2"/>
                </a:solidFill>
                <a:latin typeface="Roboto Black" panose="02000000000000000000" pitchFamily="2" charset="0"/>
              </a:defRPr>
            </a:lvl1pPr>
            <a:lvl2pPr>
              <a:defRPr sz="1000" baseline="0">
                <a:solidFill>
                  <a:schemeClr val="bg2"/>
                </a:solidFill>
                <a:latin typeface="Roboto Light" panose="02000000000000000000" pitchFamily="2" charset="0"/>
              </a:defRPr>
            </a:lvl2pPr>
            <a:lvl3pPr>
              <a:defRPr sz="1000" baseline="0">
                <a:solidFill>
                  <a:schemeClr val="bg2"/>
                </a:solidFill>
                <a:latin typeface="Roboto Light" panose="02000000000000000000" pitchFamily="2" charset="0"/>
              </a:defRPr>
            </a:lvl3pPr>
            <a:lvl4pPr>
              <a:defRPr sz="1000" baseline="0">
                <a:solidFill>
                  <a:schemeClr val="bg2"/>
                </a:solidFill>
                <a:latin typeface="Roboto Light" panose="02000000000000000000" pitchFamily="2" charset="0"/>
              </a:defRPr>
            </a:lvl4pPr>
            <a:lvl5pPr>
              <a:defRPr sz="1000" baseline="0">
                <a:solidFill>
                  <a:schemeClr val="bg2"/>
                </a:solidFill>
                <a:latin typeface="Roboto Light" panose="02000000000000000000" pitchFamily="2" charset="0"/>
              </a:defRPr>
            </a:lvl5pPr>
          </a:lstStyle>
          <a:p>
            <a:pPr lvl="0"/>
            <a:r>
              <a:rPr lang="en-GB" dirty="0"/>
              <a:t>PAGE TITLE</a:t>
            </a:r>
            <a:endParaRPr lang="en-US" dirty="0"/>
          </a:p>
        </p:txBody>
      </p:sp>
      <p:sp>
        <p:nvSpPr>
          <p:cNvPr id="9" name="Footer Placeholder 8">
            <a:extLst>
              <a:ext uri="{FF2B5EF4-FFF2-40B4-BE49-F238E27FC236}">
                <a16:creationId xmlns:a16="http://schemas.microsoft.com/office/drawing/2014/main" id="{99CE935D-CA24-A14E-A31A-BEB500373609}"/>
              </a:ext>
            </a:extLst>
          </p:cNvPr>
          <p:cNvSpPr>
            <a:spLocks noGrp="1"/>
          </p:cNvSpPr>
          <p:nvPr>
            <p:ph type="ftr" sz="quarter" idx="13"/>
          </p:nvPr>
        </p:nvSpPr>
        <p:spPr/>
        <p:txBody>
          <a:bodyPr/>
          <a:lstStyle/>
          <a:p>
            <a:r>
              <a:rPr lang="en-GB"/>
              <a:t>CLIENT NAME • PRESENTATION TITLE • DATE</a:t>
            </a:r>
            <a:endParaRPr lang="en-US" dirty="0"/>
          </a:p>
        </p:txBody>
      </p:sp>
      <p:sp>
        <p:nvSpPr>
          <p:cNvPr id="11" name="Title 10">
            <a:extLst>
              <a:ext uri="{FF2B5EF4-FFF2-40B4-BE49-F238E27FC236}">
                <a16:creationId xmlns:a16="http://schemas.microsoft.com/office/drawing/2014/main" id="{45C00C75-904F-5A4B-A4FC-D763867AEE79}"/>
              </a:ext>
            </a:extLst>
          </p:cNvPr>
          <p:cNvSpPr>
            <a:spLocks noGrp="1"/>
          </p:cNvSpPr>
          <p:nvPr>
            <p:ph type="title"/>
          </p:nvPr>
        </p:nvSpPr>
        <p:spPr/>
        <p:txBody>
          <a:bodyPr/>
          <a:lstStyle/>
          <a:p>
            <a:r>
              <a:rPr lang="en-GB" dirty="0"/>
              <a:t>Click to edit Master title style</a:t>
            </a:r>
            <a:endParaRPr lang="en-US" dirty="0"/>
          </a:p>
        </p:txBody>
      </p:sp>
    </p:spTree>
    <p:extLst>
      <p:ext uri="{BB962C8B-B14F-4D97-AF65-F5344CB8AC3E}">
        <p14:creationId xmlns:p14="http://schemas.microsoft.com/office/powerpoint/2010/main" val="24197563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rk 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8A708-4D2A-ED4A-ADC0-146219F55569}"/>
              </a:ext>
            </a:extLst>
          </p:cNvPr>
          <p:cNvSpPr>
            <a:spLocks noGrp="1"/>
          </p:cNvSpPr>
          <p:nvPr>
            <p:ph type="title"/>
          </p:nvPr>
        </p:nvSpPr>
        <p:spPr/>
        <p:txBody>
          <a:bodyPr/>
          <a:lstStyle/>
          <a:p>
            <a:r>
              <a:rPr lang="en-GB"/>
              <a:t>Click to edit Master title style</a:t>
            </a:r>
            <a:endParaRPr lang="en-US"/>
          </a:p>
        </p:txBody>
      </p:sp>
      <p:sp>
        <p:nvSpPr>
          <p:cNvPr id="3" name="Footer Placeholder 2">
            <a:extLst>
              <a:ext uri="{FF2B5EF4-FFF2-40B4-BE49-F238E27FC236}">
                <a16:creationId xmlns:a16="http://schemas.microsoft.com/office/drawing/2014/main" id="{3E5AC5A2-1E73-A34D-A0D9-3DFEA004A707}"/>
              </a:ext>
            </a:extLst>
          </p:cNvPr>
          <p:cNvSpPr>
            <a:spLocks noGrp="1"/>
          </p:cNvSpPr>
          <p:nvPr>
            <p:ph type="ftr" sz="quarter" idx="10"/>
          </p:nvPr>
        </p:nvSpPr>
        <p:spPr/>
        <p:txBody>
          <a:bodyPr/>
          <a:lstStyle/>
          <a:p>
            <a:r>
              <a:rPr lang="en-GB"/>
              <a:t>CLIENT NAME • PRESENTATION TITLE • DATE</a:t>
            </a:r>
            <a:endParaRPr lang="en-US" dirty="0"/>
          </a:p>
        </p:txBody>
      </p:sp>
      <p:sp>
        <p:nvSpPr>
          <p:cNvPr id="7" name="Text Placeholder 6">
            <a:extLst>
              <a:ext uri="{FF2B5EF4-FFF2-40B4-BE49-F238E27FC236}">
                <a16:creationId xmlns:a16="http://schemas.microsoft.com/office/drawing/2014/main" id="{3D25C815-19C6-D746-B7A2-F3698131E5DD}"/>
              </a:ext>
            </a:extLst>
          </p:cNvPr>
          <p:cNvSpPr>
            <a:spLocks noGrp="1"/>
          </p:cNvSpPr>
          <p:nvPr>
            <p:ph type="body" sz="quarter" idx="13"/>
          </p:nvPr>
        </p:nvSpPr>
        <p:spPr>
          <a:xfrm>
            <a:off x="1955800" y="2493963"/>
            <a:ext cx="13665200" cy="5507037"/>
          </a:xfrm>
          <a:prstGeom prst="rect">
            <a:avLst/>
          </a:prstGeom>
        </p:spPr>
        <p:txBody>
          <a:bodyPr/>
          <a:lstStyle>
            <a:lvl1pPr>
              <a:defRPr sz="2800" baseline="0">
                <a:solidFill>
                  <a:schemeClr val="bg2"/>
                </a:solidFill>
              </a:defRPr>
            </a:lvl1pPr>
            <a:lvl2pPr>
              <a:defRPr sz="2800" baseline="0">
                <a:solidFill>
                  <a:schemeClr val="bg2"/>
                </a:solidFill>
              </a:defRPr>
            </a:lvl2pPr>
            <a:lvl3pPr marL="817200" indent="-360000">
              <a:buFont typeface="Arial" panose="020B0604020202020204" pitchFamily="34" charset="0"/>
              <a:buChar char="•"/>
              <a:defRPr sz="2000">
                <a:solidFill>
                  <a:schemeClr val="bg2"/>
                </a:solidFill>
              </a:defRPr>
            </a:lvl3pPr>
            <a:lvl4pPr marL="1274400" indent="-360000">
              <a:buFont typeface="Arial" panose="020B0604020202020204" pitchFamily="34" charset="0"/>
              <a:buChar char="•"/>
              <a:defRPr sz="2000" baseline="0">
                <a:solidFill>
                  <a:schemeClr val="bg2"/>
                </a:solidFill>
              </a:defRPr>
            </a:lvl4pPr>
            <a:lvl5pPr marL="0" marR="0" indent="0" algn="l" defTabSz="914400" rtl="0" eaLnBrk="1" fontAlgn="auto" latinLnBrk="0" hangingPunct="1">
              <a:lnSpc>
                <a:spcPct val="90000"/>
              </a:lnSpc>
              <a:spcBef>
                <a:spcPts val="2000"/>
              </a:spcBef>
              <a:spcAft>
                <a:spcPts val="0"/>
              </a:spcAft>
              <a:buClrTx/>
              <a:buSzTx/>
              <a:buFontTx/>
              <a:buNone/>
              <a:tabLst/>
              <a:defRPr lang="en-GB" sz="1400" b="1" i="0" kern="1200" cap="all" spc="100" baseline="0" dirty="0" smtClean="0">
                <a:solidFill>
                  <a:schemeClr val="tx1"/>
                </a:solidFill>
                <a:latin typeface="Roboto Black" panose="02000000000000000000" pitchFamily="2" charset="0"/>
                <a:ea typeface="Roboto Black" panose="02000000000000000000" pitchFamily="2" charset="0"/>
                <a:cs typeface="+mn-cs"/>
              </a:defRPr>
            </a:lvl5pPr>
            <a:lvl6pPr marL="0" indent="0">
              <a:spcBef>
                <a:spcPts val="2000"/>
              </a:spcBef>
              <a:buFontTx/>
              <a:buNone/>
              <a:defRPr sz="1400" cap="all" spc="100" baseline="0">
                <a:latin typeface="Roboto Black" panose="02000000000000000000" pitchFamily="2" charset="0"/>
              </a:defRPr>
            </a:lvl6pPr>
            <a:lvl7pPr marL="0" indent="0">
              <a:spcBef>
                <a:spcPts val="2000"/>
              </a:spcBef>
              <a:buFontTx/>
              <a:buNone/>
              <a:defRPr sz="1400" cap="all" spc="100" baseline="0">
                <a:latin typeface="Roboto Black" panose="02000000000000000000" pitchFamily="2" charset="0"/>
              </a:defRPr>
            </a:lvl7pPr>
            <a:lvl8pPr marL="0" indent="0">
              <a:spcBef>
                <a:spcPts val="2000"/>
              </a:spcBef>
              <a:buFontTx/>
              <a:buNone/>
              <a:defRPr sz="1400" cap="all" spc="100" baseline="0">
                <a:latin typeface="Roboto Black" panose="02000000000000000000" pitchFamily="2" charset="0"/>
              </a:defRPr>
            </a:lvl8pPr>
            <a:lvl9pPr marL="0" indent="0">
              <a:spcBef>
                <a:spcPts val="2000"/>
              </a:spcBef>
              <a:buFontTx/>
              <a:buNone/>
              <a:defRPr sz="1400" cap="all" spc="100" baseline="0">
                <a:solidFill>
                  <a:schemeClr val="bg2"/>
                </a:solidFill>
                <a:latin typeface="Roboto Black" panose="02000000000000000000" pitchFamily="2" charset="0"/>
              </a:defRPr>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8"/>
            <a:r>
              <a:rPr lang="en-GB" dirty="0"/>
              <a:t>Fifth level</a:t>
            </a:r>
          </a:p>
        </p:txBody>
      </p:sp>
      <p:sp>
        <p:nvSpPr>
          <p:cNvPr id="12" name="Text Placeholder 8">
            <a:extLst>
              <a:ext uri="{FF2B5EF4-FFF2-40B4-BE49-F238E27FC236}">
                <a16:creationId xmlns:a16="http://schemas.microsoft.com/office/drawing/2014/main" id="{086EAE17-7882-E442-BE45-644DB060D2F5}"/>
              </a:ext>
            </a:extLst>
          </p:cNvPr>
          <p:cNvSpPr>
            <a:spLocks noGrp="1"/>
          </p:cNvSpPr>
          <p:nvPr>
            <p:ph type="body" sz="quarter" idx="12" hasCustomPrompt="1"/>
          </p:nvPr>
        </p:nvSpPr>
        <p:spPr>
          <a:xfrm>
            <a:off x="625872" y="533400"/>
            <a:ext cx="2438400" cy="288925"/>
          </a:xfrm>
          <a:prstGeom prst="rect">
            <a:avLst/>
          </a:prstGeom>
        </p:spPr>
        <p:txBody>
          <a:bodyPr lIns="0" tIns="0" rIns="0" bIns="0" anchor="b" anchorCtr="0">
            <a:normAutofit/>
          </a:bodyPr>
          <a:lstStyle>
            <a:lvl1pPr marL="0" indent="0" algn="l">
              <a:buFontTx/>
              <a:buNone/>
              <a:defRPr sz="1600" cap="all" baseline="0">
                <a:solidFill>
                  <a:schemeClr val="bg2"/>
                </a:solidFill>
                <a:latin typeface="Roboto Black" panose="02000000000000000000" pitchFamily="2" charset="0"/>
              </a:defRPr>
            </a:lvl1pPr>
            <a:lvl2pPr>
              <a:defRPr sz="1000" baseline="0">
                <a:solidFill>
                  <a:schemeClr val="bg2"/>
                </a:solidFill>
                <a:latin typeface="Roboto Light" panose="02000000000000000000" pitchFamily="2" charset="0"/>
              </a:defRPr>
            </a:lvl2pPr>
            <a:lvl3pPr>
              <a:defRPr sz="1000" baseline="0">
                <a:solidFill>
                  <a:schemeClr val="bg2"/>
                </a:solidFill>
                <a:latin typeface="Roboto Light" panose="02000000000000000000" pitchFamily="2" charset="0"/>
              </a:defRPr>
            </a:lvl3pPr>
            <a:lvl4pPr>
              <a:defRPr sz="1000" baseline="0">
                <a:solidFill>
                  <a:schemeClr val="bg2"/>
                </a:solidFill>
                <a:latin typeface="Roboto Light" panose="02000000000000000000" pitchFamily="2" charset="0"/>
              </a:defRPr>
            </a:lvl4pPr>
            <a:lvl5pPr>
              <a:defRPr sz="1000" baseline="0">
                <a:solidFill>
                  <a:schemeClr val="bg2"/>
                </a:solidFill>
                <a:latin typeface="Roboto Light" panose="02000000000000000000" pitchFamily="2" charset="0"/>
              </a:defRPr>
            </a:lvl5pPr>
          </a:lstStyle>
          <a:p>
            <a:pPr lvl="0"/>
            <a:r>
              <a:rPr lang="en-GB" dirty="0"/>
              <a:t>PAGE TITLE</a:t>
            </a:r>
            <a:endParaRPr lang="en-US" dirty="0"/>
          </a:p>
        </p:txBody>
      </p:sp>
    </p:spTree>
    <p:extLst>
      <p:ext uri="{BB962C8B-B14F-4D97-AF65-F5344CB8AC3E}">
        <p14:creationId xmlns:p14="http://schemas.microsoft.com/office/powerpoint/2010/main" val="41977279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rk Smal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8A708-4D2A-ED4A-ADC0-146219F55569}"/>
              </a:ext>
            </a:extLst>
          </p:cNvPr>
          <p:cNvSpPr>
            <a:spLocks noGrp="1"/>
          </p:cNvSpPr>
          <p:nvPr>
            <p:ph type="title"/>
          </p:nvPr>
        </p:nvSpPr>
        <p:spPr/>
        <p:txBody>
          <a:bodyPr/>
          <a:lstStyle/>
          <a:p>
            <a:r>
              <a:rPr lang="en-GB" dirty="0"/>
              <a:t>Click to edit Master title style</a:t>
            </a:r>
            <a:endParaRPr lang="en-US" dirty="0"/>
          </a:p>
        </p:txBody>
      </p:sp>
      <p:sp>
        <p:nvSpPr>
          <p:cNvPr id="3" name="Footer Placeholder 2">
            <a:extLst>
              <a:ext uri="{FF2B5EF4-FFF2-40B4-BE49-F238E27FC236}">
                <a16:creationId xmlns:a16="http://schemas.microsoft.com/office/drawing/2014/main" id="{3E5AC5A2-1E73-A34D-A0D9-3DFEA004A707}"/>
              </a:ext>
            </a:extLst>
          </p:cNvPr>
          <p:cNvSpPr>
            <a:spLocks noGrp="1"/>
          </p:cNvSpPr>
          <p:nvPr>
            <p:ph type="ftr" sz="quarter" idx="10"/>
          </p:nvPr>
        </p:nvSpPr>
        <p:spPr/>
        <p:txBody>
          <a:bodyPr/>
          <a:lstStyle/>
          <a:p>
            <a:r>
              <a:rPr lang="en-GB"/>
              <a:t>CLIENT NAME • PRESENTATION TITLE • DATE</a:t>
            </a:r>
            <a:endParaRPr lang="en-US" dirty="0"/>
          </a:p>
        </p:txBody>
      </p:sp>
      <p:sp>
        <p:nvSpPr>
          <p:cNvPr id="8" name="Text Placeholder 6">
            <a:extLst>
              <a:ext uri="{FF2B5EF4-FFF2-40B4-BE49-F238E27FC236}">
                <a16:creationId xmlns:a16="http://schemas.microsoft.com/office/drawing/2014/main" id="{8543A277-D5E0-D942-90DE-9B55C8C56D11}"/>
              </a:ext>
            </a:extLst>
          </p:cNvPr>
          <p:cNvSpPr>
            <a:spLocks noGrp="1"/>
          </p:cNvSpPr>
          <p:nvPr>
            <p:ph type="body" sz="quarter" idx="14"/>
          </p:nvPr>
        </p:nvSpPr>
        <p:spPr>
          <a:xfrm>
            <a:off x="1955800" y="2493963"/>
            <a:ext cx="13665200" cy="5507037"/>
          </a:xfrm>
          <a:prstGeom prst="rect">
            <a:avLst/>
          </a:prstGeom>
        </p:spPr>
        <p:txBody>
          <a:bodyPr numCol="2" spcCol="360000">
            <a:noAutofit/>
          </a:bodyPr>
          <a:lstStyle>
            <a:lvl1pPr>
              <a:lnSpc>
                <a:spcPct val="120000"/>
              </a:lnSpc>
              <a:defRPr sz="2000" baseline="0">
                <a:solidFill>
                  <a:schemeClr val="bg2"/>
                </a:solidFill>
              </a:defRPr>
            </a:lvl1pPr>
            <a:lvl2pPr>
              <a:lnSpc>
                <a:spcPct val="120000"/>
              </a:lnSpc>
              <a:defRPr sz="2000" baseline="0">
                <a:solidFill>
                  <a:schemeClr val="bg2"/>
                </a:solidFill>
              </a:defRPr>
            </a:lvl2pPr>
            <a:lvl3pPr marL="817200" indent="-360000">
              <a:buFont typeface="Arial" panose="020B0604020202020204" pitchFamily="34" charset="0"/>
              <a:buChar char="•"/>
              <a:defRPr sz="1600" baseline="0">
                <a:solidFill>
                  <a:schemeClr val="bg2"/>
                </a:solidFill>
              </a:defRPr>
            </a:lvl3pPr>
            <a:lvl4pPr marL="1274400" indent="-360000">
              <a:buFont typeface="Arial" panose="020B0604020202020204" pitchFamily="34" charset="0"/>
              <a:buChar char="•"/>
              <a:defRPr sz="1600" baseline="0">
                <a:solidFill>
                  <a:schemeClr val="bg2"/>
                </a:solidFill>
              </a:defRPr>
            </a:lvl4pPr>
            <a:lvl5pPr marL="0" marR="0" indent="0" algn="l" defTabSz="914400" rtl="0" eaLnBrk="1" fontAlgn="auto" latinLnBrk="0" hangingPunct="1">
              <a:lnSpc>
                <a:spcPct val="90000"/>
              </a:lnSpc>
              <a:spcBef>
                <a:spcPts val="500"/>
              </a:spcBef>
              <a:spcAft>
                <a:spcPts val="0"/>
              </a:spcAft>
              <a:buClrTx/>
              <a:buSzTx/>
              <a:buFontTx/>
              <a:buNone/>
              <a:tabLst/>
              <a:defRPr lang="en-GB" sz="1400" b="1" i="0" kern="1200" cap="all" spc="100" baseline="0" dirty="0" smtClean="0">
                <a:solidFill>
                  <a:schemeClr val="tx1"/>
                </a:solidFill>
                <a:latin typeface="Roboto Black" panose="02000000000000000000" pitchFamily="2" charset="0"/>
                <a:ea typeface="Roboto Black" panose="02000000000000000000" pitchFamily="2" charset="0"/>
                <a:cs typeface="+mn-cs"/>
              </a:defRPr>
            </a:lvl5pPr>
            <a:lvl6pPr marL="0" indent="0">
              <a:buFontTx/>
              <a:buNone/>
              <a:defRPr sz="1400" cap="all" spc="100" baseline="0">
                <a:latin typeface="Roboto Black" panose="02000000000000000000" pitchFamily="2" charset="0"/>
              </a:defRPr>
            </a:lvl6pPr>
            <a:lvl7pPr marL="0" indent="0">
              <a:buFontTx/>
              <a:buNone/>
              <a:defRPr sz="1400" cap="all" spc="100" baseline="0">
                <a:latin typeface="Roboto Black" panose="02000000000000000000" pitchFamily="2" charset="0"/>
              </a:defRPr>
            </a:lvl7pPr>
            <a:lvl8pPr marL="0" indent="0">
              <a:buFontTx/>
              <a:buNone/>
              <a:defRPr sz="1400" cap="all" spc="100" baseline="0">
                <a:latin typeface="Roboto Black" panose="02000000000000000000" pitchFamily="2" charset="0"/>
              </a:defRPr>
            </a:lvl8pPr>
            <a:lvl9pPr marL="0" indent="0">
              <a:spcBef>
                <a:spcPts val="1500"/>
              </a:spcBef>
              <a:buFontTx/>
              <a:buNone/>
              <a:defRPr sz="1400" cap="all" spc="100" baseline="0">
                <a:solidFill>
                  <a:schemeClr val="bg2"/>
                </a:solidFill>
                <a:latin typeface="Roboto Black" panose="02000000000000000000" pitchFamily="2" charset="0"/>
              </a:defRPr>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8"/>
            <a:r>
              <a:rPr lang="en-GB" dirty="0"/>
              <a:t>Fifth level</a:t>
            </a:r>
          </a:p>
        </p:txBody>
      </p:sp>
      <p:sp>
        <p:nvSpPr>
          <p:cNvPr id="13" name="Text Placeholder 8">
            <a:extLst>
              <a:ext uri="{FF2B5EF4-FFF2-40B4-BE49-F238E27FC236}">
                <a16:creationId xmlns:a16="http://schemas.microsoft.com/office/drawing/2014/main" id="{7A794EDA-3746-DD47-A00F-A1B7C25FD477}"/>
              </a:ext>
            </a:extLst>
          </p:cNvPr>
          <p:cNvSpPr>
            <a:spLocks noGrp="1"/>
          </p:cNvSpPr>
          <p:nvPr>
            <p:ph type="body" sz="quarter" idx="12" hasCustomPrompt="1"/>
          </p:nvPr>
        </p:nvSpPr>
        <p:spPr>
          <a:xfrm>
            <a:off x="625872" y="533400"/>
            <a:ext cx="2438400" cy="288925"/>
          </a:xfrm>
          <a:prstGeom prst="rect">
            <a:avLst/>
          </a:prstGeom>
        </p:spPr>
        <p:txBody>
          <a:bodyPr lIns="0" tIns="0" rIns="0" bIns="0" anchor="b" anchorCtr="0">
            <a:normAutofit/>
          </a:bodyPr>
          <a:lstStyle>
            <a:lvl1pPr marL="0" indent="0" algn="l">
              <a:buFontTx/>
              <a:buNone/>
              <a:defRPr sz="1600" cap="all" baseline="0">
                <a:solidFill>
                  <a:schemeClr val="bg2"/>
                </a:solidFill>
                <a:latin typeface="Roboto Black" panose="02000000000000000000" pitchFamily="2" charset="0"/>
              </a:defRPr>
            </a:lvl1pPr>
            <a:lvl2pPr>
              <a:defRPr sz="1000" baseline="0">
                <a:solidFill>
                  <a:schemeClr val="bg2"/>
                </a:solidFill>
                <a:latin typeface="Roboto Light" panose="02000000000000000000" pitchFamily="2" charset="0"/>
              </a:defRPr>
            </a:lvl2pPr>
            <a:lvl3pPr>
              <a:defRPr sz="1000" baseline="0">
                <a:solidFill>
                  <a:schemeClr val="bg2"/>
                </a:solidFill>
                <a:latin typeface="Roboto Light" panose="02000000000000000000" pitchFamily="2" charset="0"/>
              </a:defRPr>
            </a:lvl3pPr>
            <a:lvl4pPr>
              <a:defRPr sz="1000" baseline="0">
                <a:solidFill>
                  <a:schemeClr val="bg2"/>
                </a:solidFill>
                <a:latin typeface="Roboto Light" panose="02000000000000000000" pitchFamily="2" charset="0"/>
              </a:defRPr>
            </a:lvl4pPr>
            <a:lvl5pPr>
              <a:defRPr sz="1000" baseline="0">
                <a:solidFill>
                  <a:schemeClr val="bg2"/>
                </a:solidFill>
                <a:latin typeface="Roboto Light" panose="02000000000000000000" pitchFamily="2" charset="0"/>
              </a:defRPr>
            </a:lvl5pPr>
          </a:lstStyle>
          <a:p>
            <a:pPr lvl="0"/>
            <a:r>
              <a:rPr lang="en-GB" dirty="0"/>
              <a:t>PAGE TITLE</a:t>
            </a:r>
            <a:endParaRPr lang="en-US" dirty="0"/>
          </a:p>
        </p:txBody>
      </p:sp>
    </p:spTree>
    <p:extLst>
      <p:ext uri="{BB962C8B-B14F-4D97-AF65-F5344CB8AC3E}">
        <p14:creationId xmlns:p14="http://schemas.microsoft.com/office/powerpoint/2010/main" val="26674507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Small + Graph">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578C5AB-5A5A-954B-8155-4A8A33908F73}"/>
              </a:ext>
            </a:extLst>
          </p:cNvPr>
          <p:cNvSpPr>
            <a:spLocks noGrp="1"/>
          </p:cNvSpPr>
          <p:nvPr>
            <p:ph type="ftr" sz="quarter" idx="13"/>
          </p:nvPr>
        </p:nvSpPr>
        <p:spPr/>
        <p:txBody>
          <a:bodyPr/>
          <a:lstStyle/>
          <a:p>
            <a:r>
              <a:rPr lang="en-GB"/>
              <a:t>CLIENT NAME • PRESENTATION TITLE • DATE</a:t>
            </a:r>
            <a:endParaRPr lang="en-US" dirty="0"/>
          </a:p>
        </p:txBody>
      </p:sp>
      <p:sp>
        <p:nvSpPr>
          <p:cNvPr id="13" name="Title 12">
            <a:extLst>
              <a:ext uri="{FF2B5EF4-FFF2-40B4-BE49-F238E27FC236}">
                <a16:creationId xmlns:a16="http://schemas.microsoft.com/office/drawing/2014/main" id="{DD337E8B-2A33-5F48-9028-F519F3218121}"/>
              </a:ext>
            </a:extLst>
          </p:cNvPr>
          <p:cNvSpPr>
            <a:spLocks noGrp="1"/>
          </p:cNvSpPr>
          <p:nvPr>
            <p:ph type="title"/>
          </p:nvPr>
        </p:nvSpPr>
        <p:spPr/>
        <p:txBody>
          <a:bodyPr/>
          <a:lstStyle/>
          <a:p>
            <a:r>
              <a:rPr lang="en-GB"/>
              <a:t>Click to edit Master title style</a:t>
            </a:r>
            <a:endParaRPr lang="en-US"/>
          </a:p>
        </p:txBody>
      </p:sp>
      <p:sp>
        <p:nvSpPr>
          <p:cNvPr id="14" name="Text Placeholder 6">
            <a:extLst>
              <a:ext uri="{FF2B5EF4-FFF2-40B4-BE49-F238E27FC236}">
                <a16:creationId xmlns:a16="http://schemas.microsoft.com/office/drawing/2014/main" id="{0010DAA2-76B3-FB45-A02A-D3CFEB30A84E}"/>
              </a:ext>
            </a:extLst>
          </p:cNvPr>
          <p:cNvSpPr>
            <a:spLocks noGrp="1"/>
          </p:cNvSpPr>
          <p:nvPr>
            <p:ph type="body" sz="quarter" idx="14"/>
          </p:nvPr>
        </p:nvSpPr>
        <p:spPr>
          <a:xfrm>
            <a:off x="635000" y="2493963"/>
            <a:ext cx="5638800" cy="5507037"/>
          </a:xfrm>
          <a:prstGeom prst="rect">
            <a:avLst/>
          </a:prstGeom>
        </p:spPr>
        <p:txBody>
          <a:bodyPr/>
          <a:lstStyle>
            <a:lvl1pPr>
              <a:lnSpc>
                <a:spcPct val="120000"/>
              </a:lnSpc>
              <a:defRPr sz="2000" baseline="0">
                <a:solidFill>
                  <a:schemeClr val="bg2"/>
                </a:solidFill>
              </a:defRPr>
            </a:lvl1pPr>
            <a:lvl2pPr>
              <a:lnSpc>
                <a:spcPct val="120000"/>
              </a:lnSpc>
              <a:defRPr sz="2000" baseline="0">
                <a:solidFill>
                  <a:schemeClr val="bg2"/>
                </a:solidFill>
              </a:defRPr>
            </a:lvl2pPr>
            <a:lvl3pPr marL="817200" indent="-360000">
              <a:buFont typeface="Arial" panose="020B0604020202020204" pitchFamily="34" charset="0"/>
              <a:buChar char="•"/>
              <a:defRPr sz="1600" baseline="0">
                <a:solidFill>
                  <a:schemeClr val="bg2"/>
                </a:solidFill>
              </a:defRPr>
            </a:lvl3pPr>
            <a:lvl4pPr marL="1274400" indent="-360000">
              <a:buFont typeface="Arial" panose="020B0604020202020204" pitchFamily="34" charset="0"/>
              <a:buChar char="•"/>
              <a:defRPr sz="1600" baseline="0">
                <a:solidFill>
                  <a:schemeClr val="bg2"/>
                </a:solidFill>
              </a:defRPr>
            </a:lvl4pPr>
            <a:lvl5pPr marL="0" marR="0" indent="0" algn="l" defTabSz="914400" rtl="0" eaLnBrk="1" fontAlgn="auto" latinLnBrk="0" hangingPunct="1">
              <a:lnSpc>
                <a:spcPct val="90000"/>
              </a:lnSpc>
              <a:spcBef>
                <a:spcPts val="500"/>
              </a:spcBef>
              <a:spcAft>
                <a:spcPts val="0"/>
              </a:spcAft>
              <a:buClrTx/>
              <a:buSzTx/>
              <a:buFontTx/>
              <a:buNone/>
              <a:tabLst/>
              <a:defRPr lang="en-GB" sz="1400" b="1" i="0" kern="1200" cap="all" spc="100" baseline="0" dirty="0" smtClean="0">
                <a:solidFill>
                  <a:schemeClr val="tx1"/>
                </a:solidFill>
                <a:latin typeface="Roboto Black" panose="02000000000000000000" pitchFamily="2" charset="0"/>
                <a:ea typeface="Roboto Black" panose="02000000000000000000" pitchFamily="2" charset="0"/>
                <a:cs typeface="+mn-cs"/>
              </a:defRPr>
            </a:lvl5pPr>
            <a:lvl6pPr marL="0" indent="0">
              <a:buFontTx/>
              <a:buNone/>
              <a:defRPr sz="1400" cap="all" spc="100" baseline="0">
                <a:latin typeface="Roboto Black" panose="02000000000000000000" pitchFamily="2" charset="0"/>
              </a:defRPr>
            </a:lvl6pPr>
            <a:lvl7pPr marL="0" indent="0">
              <a:buFontTx/>
              <a:buNone/>
              <a:defRPr sz="1400" cap="all" spc="100" baseline="0">
                <a:latin typeface="Roboto Black" panose="02000000000000000000" pitchFamily="2" charset="0"/>
              </a:defRPr>
            </a:lvl7pPr>
            <a:lvl8pPr marL="0" indent="0">
              <a:buFontTx/>
              <a:buNone/>
              <a:defRPr sz="1400" cap="all" spc="100" baseline="0">
                <a:latin typeface="Roboto Black" panose="02000000000000000000" pitchFamily="2" charset="0"/>
              </a:defRPr>
            </a:lvl8pPr>
            <a:lvl9pPr marL="0" indent="0">
              <a:spcBef>
                <a:spcPts val="1500"/>
              </a:spcBef>
              <a:buFontTx/>
              <a:buNone/>
              <a:defRPr sz="1400" cap="all" spc="100" baseline="0">
                <a:solidFill>
                  <a:schemeClr val="bg2"/>
                </a:solidFill>
                <a:latin typeface="Roboto Black" panose="02000000000000000000" pitchFamily="2" charset="0"/>
              </a:defRPr>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8"/>
            <a:r>
              <a:rPr lang="en-GB" dirty="0"/>
              <a:t>Fifth level</a:t>
            </a:r>
          </a:p>
        </p:txBody>
      </p:sp>
      <p:sp>
        <p:nvSpPr>
          <p:cNvPr id="21" name="Content Placeholder 17">
            <a:extLst>
              <a:ext uri="{FF2B5EF4-FFF2-40B4-BE49-F238E27FC236}">
                <a16:creationId xmlns:a16="http://schemas.microsoft.com/office/drawing/2014/main" id="{3BAB74C7-6644-394D-ADFD-3E47BCF1B9BC}"/>
              </a:ext>
            </a:extLst>
          </p:cNvPr>
          <p:cNvSpPr>
            <a:spLocks noGrp="1"/>
          </p:cNvSpPr>
          <p:nvPr>
            <p:ph sz="quarter" idx="15"/>
          </p:nvPr>
        </p:nvSpPr>
        <p:spPr>
          <a:xfrm>
            <a:off x="6527800" y="2493962"/>
            <a:ext cx="9144000" cy="5507037"/>
          </a:xfrm>
          <a:solidFill>
            <a:schemeClr val="bg1"/>
          </a:solidFill>
          <a:ln w="76200" cap="flat">
            <a:noFill/>
            <a:miter lim="800000"/>
            <a:extLst>
              <a:ext uri="{C807C97D-BFC1-408E-A445-0C87EB9F89A2}">
                <ask:lineSketchStyleProps xmlns:ask="http://schemas.microsoft.com/office/drawing/2018/sketchyshapes" sd="1219033472">
                  <a:custGeom>
                    <a:avLst/>
                    <a:gdLst>
                      <a:gd name="connsiteX0" fmla="*/ 0 w 9144000"/>
                      <a:gd name="connsiteY0" fmla="*/ 0 h 5715000"/>
                      <a:gd name="connsiteX1" fmla="*/ 662940 w 9144000"/>
                      <a:gd name="connsiteY1" fmla="*/ 0 h 5715000"/>
                      <a:gd name="connsiteX2" fmla="*/ 1325880 w 9144000"/>
                      <a:gd name="connsiteY2" fmla="*/ 0 h 5715000"/>
                      <a:gd name="connsiteX3" fmla="*/ 1897380 w 9144000"/>
                      <a:gd name="connsiteY3" fmla="*/ 0 h 5715000"/>
                      <a:gd name="connsiteX4" fmla="*/ 2468880 w 9144000"/>
                      <a:gd name="connsiteY4" fmla="*/ 0 h 5715000"/>
                      <a:gd name="connsiteX5" fmla="*/ 3040380 w 9144000"/>
                      <a:gd name="connsiteY5" fmla="*/ 0 h 5715000"/>
                      <a:gd name="connsiteX6" fmla="*/ 3337560 w 9144000"/>
                      <a:gd name="connsiteY6" fmla="*/ 0 h 5715000"/>
                      <a:gd name="connsiteX7" fmla="*/ 4000500 w 9144000"/>
                      <a:gd name="connsiteY7" fmla="*/ 0 h 5715000"/>
                      <a:gd name="connsiteX8" fmla="*/ 4297680 w 9144000"/>
                      <a:gd name="connsiteY8" fmla="*/ 0 h 5715000"/>
                      <a:gd name="connsiteX9" fmla="*/ 4869180 w 9144000"/>
                      <a:gd name="connsiteY9" fmla="*/ 0 h 5715000"/>
                      <a:gd name="connsiteX10" fmla="*/ 5623560 w 9144000"/>
                      <a:gd name="connsiteY10" fmla="*/ 0 h 5715000"/>
                      <a:gd name="connsiteX11" fmla="*/ 6377940 w 9144000"/>
                      <a:gd name="connsiteY11" fmla="*/ 0 h 5715000"/>
                      <a:gd name="connsiteX12" fmla="*/ 7040880 w 9144000"/>
                      <a:gd name="connsiteY12" fmla="*/ 0 h 5715000"/>
                      <a:gd name="connsiteX13" fmla="*/ 7520940 w 9144000"/>
                      <a:gd name="connsiteY13" fmla="*/ 0 h 5715000"/>
                      <a:gd name="connsiteX14" fmla="*/ 7818120 w 9144000"/>
                      <a:gd name="connsiteY14" fmla="*/ 0 h 5715000"/>
                      <a:gd name="connsiteX15" fmla="*/ 8298180 w 9144000"/>
                      <a:gd name="connsiteY15" fmla="*/ 0 h 5715000"/>
                      <a:gd name="connsiteX16" fmla="*/ 9144000 w 9144000"/>
                      <a:gd name="connsiteY16" fmla="*/ 0 h 5715000"/>
                      <a:gd name="connsiteX17" fmla="*/ 9144000 w 9144000"/>
                      <a:gd name="connsiteY17" fmla="*/ 685800 h 5715000"/>
                      <a:gd name="connsiteX18" fmla="*/ 9144000 w 9144000"/>
                      <a:gd name="connsiteY18" fmla="*/ 1371600 h 5715000"/>
                      <a:gd name="connsiteX19" fmla="*/ 9144000 w 9144000"/>
                      <a:gd name="connsiteY19" fmla="*/ 1828800 h 5715000"/>
                      <a:gd name="connsiteX20" fmla="*/ 9144000 w 9144000"/>
                      <a:gd name="connsiteY20" fmla="*/ 2514600 h 5715000"/>
                      <a:gd name="connsiteX21" fmla="*/ 9144000 w 9144000"/>
                      <a:gd name="connsiteY21" fmla="*/ 2971800 h 5715000"/>
                      <a:gd name="connsiteX22" fmla="*/ 9144000 w 9144000"/>
                      <a:gd name="connsiteY22" fmla="*/ 3600450 h 5715000"/>
                      <a:gd name="connsiteX23" fmla="*/ 9144000 w 9144000"/>
                      <a:gd name="connsiteY23" fmla="*/ 4286250 h 5715000"/>
                      <a:gd name="connsiteX24" fmla="*/ 9144000 w 9144000"/>
                      <a:gd name="connsiteY24" fmla="*/ 4686300 h 5715000"/>
                      <a:gd name="connsiteX25" fmla="*/ 9144000 w 9144000"/>
                      <a:gd name="connsiteY25" fmla="*/ 5715000 h 5715000"/>
                      <a:gd name="connsiteX26" fmla="*/ 8389620 w 9144000"/>
                      <a:gd name="connsiteY26" fmla="*/ 5715000 h 5715000"/>
                      <a:gd name="connsiteX27" fmla="*/ 7635240 w 9144000"/>
                      <a:gd name="connsiteY27" fmla="*/ 5715000 h 5715000"/>
                      <a:gd name="connsiteX28" fmla="*/ 7155180 w 9144000"/>
                      <a:gd name="connsiteY28" fmla="*/ 5715000 h 5715000"/>
                      <a:gd name="connsiteX29" fmla="*/ 6583680 w 9144000"/>
                      <a:gd name="connsiteY29" fmla="*/ 5715000 h 5715000"/>
                      <a:gd name="connsiteX30" fmla="*/ 6195060 w 9144000"/>
                      <a:gd name="connsiteY30" fmla="*/ 5715000 h 5715000"/>
                      <a:gd name="connsiteX31" fmla="*/ 5532120 w 9144000"/>
                      <a:gd name="connsiteY31" fmla="*/ 5715000 h 5715000"/>
                      <a:gd name="connsiteX32" fmla="*/ 4777740 w 9144000"/>
                      <a:gd name="connsiteY32" fmla="*/ 5715000 h 5715000"/>
                      <a:gd name="connsiteX33" fmla="*/ 4297680 w 9144000"/>
                      <a:gd name="connsiteY33" fmla="*/ 5715000 h 5715000"/>
                      <a:gd name="connsiteX34" fmla="*/ 3543300 w 9144000"/>
                      <a:gd name="connsiteY34" fmla="*/ 5715000 h 5715000"/>
                      <a:gd name="connsiteX35" fmla="*/ 2971800 w 9144000"/>
                      <a:gd name="connsiteY35" fmla="*/ 5715000 h 5715000"/>
                      <a:gd name="connsiteX36" fmla="*/ 2217420 w 9144000"/>
                      <a:gd name="connsiteY36" fmla="*/ 5715000 h 5715000"/>
                      <a:gd name="connsiteX37" fmla="*/ 1463040 w 9144000"/>
                      <a:gd name="connsiteY37" fmla="*/ 5715000 h 5715000"/>
                      <a:gd name="connsiteX38" fmla="*/ 1074420 w 9144000"/>
                      <a:gd name="connsiteY38" fmla="*/ 5715000 h 5715000"/>
                      <a:gd name="connsiteX39" fmla="*/ 594360 w 9144000"/>
                      <a:gd name="connsiteY39" fmla="*/ 5715000 h 5715000"/>
                      <a:gd name="connsiteX40" fmla="*/ 0 w 9144000"/>
                      <a:gd name="connsiteY40" fmla="*/ 5715000 h 5715000"/>
                      <a:gd name="connsiteX41" fmla="*/ 0 w 9144000"/>
                      <a:gd name="connsiteY41" fmla="*/ 5143500 h 5715000"/>
                      <a:gd name="connsiteX42" fmla="*/ 0 w 9144000"/>
                      <a:gd name="connsiteY42" fmla="*/ 4743450 h 5715000"/>
                      <a:gd name="connsiteX43" fmla="*/ 0 w 9144000"/>
                      <a:gd name="connsiteY43" fmla="*/ 4343400 h 5715000"/>
                      <a:gd name="connsiteX44" fmla="*/ 0 w 9144000"/>
                      <a:gd name="connsiteY44" fmla="*/ 3657600 h 5715000"/>
                      <a:gd name="connsiteX45" fmla="*/ 0 w 9144000"/>
                      <a:gd name="connsiteY45" fmla="*/ 3143250 h 5715000"/>
                      <a:gd name="connsiteX46" fmla="*/ 0 w 9144000"/>
                      <a:gd name="connsiteY46" fmla="*/ 2457450 h 5715000"/>
                      <a:gd name="connsiteX47" fmla="*/ 0 w 9144000"/>
                      <a:gd name="connsiteY47" fmla="*/ 1943100 h 5715000"/>
                      <a:gd name="connsiteX48" fmla="*/ 0 w 9144000"/>
                      <a:gd name="connsiteY48" fmla="*/ 1314450 h 5715000"/>
                      <a:gd name="connsiteX49" fmla="*/ 0 w 9144000"/>
                      <a:gd name="connsiteY49" fmla="*/ 857250 h 5715000"/>
                      <a:gd name="connsiteX50" fmla="*/ 0 w 9144000"/>
                      <a:gd name="connsiteY50" fmla="*/ 0 h 571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9144000" h="5715000" fill="none" extrusionOk="0">
                        <a:moveTo>
                          <a:pt x="0" y="0"/>
                        </a:moveTo>
                        <a:cubicBezTo>
                          <a:pt x="176500" y="-60465"/>
                          <a:pt x="438609" y="28952"/>
                          <a:pt x="662940" y="0"/>
                        </a:cubicBezTo>
                        <a:cubicBezTo>
                          <a:pt x="887271" y="-28952"/>
                          <a:pt x="1106380" y="64891"/>
                          <a:pt x="1325880" y="0"/>
                        </a:cubicBezTo>
                        <a:cubicBezTo>
                          <a:pt x="1545380" y="-64891"/>
                          <a:pt x="1754865" y="68194"/>
                          <a:pt x="1897380" y="0"/>
                        </a:cubicBezTo>
                        <a:cubicBezTo>
                          <a:pt x="2039895" y="-68194"/>
                          <a:pt x="2185699" y="51575"/>
                          <a:pt x="2468880" y="0"/>
                        </a:cubicBezTo>
                        <a:cubicBezTo>
                          <a:pt x="2752061" y="-51575"/>
                          <a:pt x="2876311" y="42442"/>
                          <a:pt x="3040380" y="0"/>
                        </a:cubicBezTo>
                        <a:cubicBezTo>
                          <a:pt x="3204449" y="-42442"/>
                          <a:pt x="3212087" y="23775"/>
                          <a:pt x="3337560" y="0"/>
                        </a:cubicBezTo>
                        <a:cubicBezTo>
                          <a:pt x="3463033" y="-23775"/>
                          <a:pt x="3699419" y="43868"/>
                          <a:pt x="4000500" y="0"/>
                        </a:cubicBezTo>
                        <a:cubicBezTo>
                          <a:pt x="4301581" y="-43868"/>
                          <a:pt x="4228876" y="33096"/>
                          <a:pt x="4297680" y="0"/>
                        </a:cubicBezTo>
                        <a:cubicBezTo>
                          <a:pt x="4366484" y="-33096"/>
                          <a:pt x="4652175" y="49732"/>
                          <a:pt x="4869180" y="0"/>
                        </a:cubicBezTo>
                        <a:cubicBezTo>
                          <a:pt x="5086185" y="-49732"/>
                          <a:pt x="5445956" y="29841"/>
                          <a:pt x="5623560" y="0"/>
                        </a:cubicBezTo>
                        <a:cubicBezTo>
                          <a:pt x="5801164" y="-29841"/>
                          <a:pt x="6184054" y="56651"/>
                          <a:pt x="6377940" y="0"/>
                        </a:cubicBezTo>
                        <a:cubicBezTo>
                          <a:pt x="6571826" y="-56651"/>
                          <a:pt x="6885969" y="43751"/>
                          <a:pt x="7040880" y="0"/>
                        </a:cubicBezTo>
                        <a:cubicBezTo>
                          <a:pt x="7195791" y="-43751"/>
                          <a:pt x="7370072" y="37742"/>
                          <a:pt x="7520940" y="0"/>
                        </a:cubicBezTo>
                        <a:cubicBezTo>
                          <a:pt x="7671808" y="-37742"/>
                          <a:pt x="7683983" y="15872"/>
                          <a:pt x="7818120" y="0"/>
                        </a:cubicBezTo>
                        <a:cubicBezTo>
                          <a:pt x="7952257" y="-15872"/>
                          <a:pt x="8116244" y="18633"/>
                          <a:pt x="8298180" y="0"/>
                        </a:cubicBezTo>
                        <a:cubicBezTo>
                          <a:pt x="8480116" y="-18633"/>
                          <a:pt x="8965652" y="51943"/>
                          <a:pt x="9144000" y="0"/>
                        </a:cubicBezTo>
                        <a:cubicBezTo>
                          <a:pt x="9204160" y="268404"/>
                          <a:pt x="9083629" y="448311"/>
                          <a:pt x="9144000" y="685800"/>
                        </a:cubicBezTo>
                        <a:cubicBezTo>
                          <a:pt x="9204371" y="923289"/>
                          <a:pt x="9075075" y="1122771"/>
                          <a:pt x="9144000" y="1371600"/>
                        </a:cubicBezTo>
                        <a:cubicBezTo>
                          <a:pt x="9212925" y="1620429"/>
                          <a:pt x="9106087" y="1609879"/>
                          <a:pt x="9144000" y="1828800"/>
                        </a:cubicBezTo>
                        <a:cubicBezTo>
                          <a:pt x="9181913" y="2047721"/>
                          <a:pt x="9134073" y="2287278"/>
                          <a:pt x="9144000" y="2514600"/>
                        </a:cubicBezTo>
                        <a:cubicBezTo>
                          <a:pt x="9153927" y="2741922"/>
                          <a:pt x="9142526" y="2879630"/>
                          <a:pt x="9144000" y="2971800"/>
                        </a:cubicBezTo>
                        <a:cubicBezTo>
                          <a:pt x="9145474" y="3063970"/>
                          <a:pt x="9113592" y="3419436"/>
                          <a:pt x="9144000" y="3600450"/>
                        </a:cubicBezTo>
                        <a:cubicBezTo>
                          <a:pt x="9174408" y="3781464"/>
                          <a:pt x="9140185" y="4047306"/>
                          <a:pt x="9144000" y="4286250"/>
                        </a:cubicBezTo>
                        <a:cubicBezTo>
                          <a:pt x="9147815" y="4525194"/>
                          <a:pt x="9100666" y="4496262"/>
                          <a:pt x="9144000" y="4686300"/>
                        </a:cubicBezTo>
                        <a:cubicBezTo>
                          <a:pt x="9187334" y="4876338"/>
                          <a:pt x="9077390" y="5414209"/>
                          <a:pt x="9144000" y="5715000"/>
                        </a:cubicBezTo>
                        <a:cubicBezTo>
                          <a:pt x="8811688" y="5740334"/>
                          <a:pt x="8643737" y="5652471"/>
                          <a:pt x="8389620" y="5715000"/>
                        </a:cubicBezTo>
                        <a:cubicBezTo>
                          <a:pt x="8135503" y="5777529"/>
                          <a:pt x="7964086" y="5692936"/>
                          <a:pt x="7635240" y="5715000"/>
                        </a:cubicBezTo>
                        <a:cubicBezTo>
                          <a:pt x="7306394" y="5737064"/>
                          <a:pt x="7318901" y="5683822"/>
                          <a:pt x="7155180" y="5715000"/>
                        </a:cubicBezTo>
                        <a:cubicBezTo>
                          <a:pt x="6991459" y="5746178"/>
                          <a:pt x="6702979" y="5685845"/>
                          <a:pt x="6583680" y="5715000"/>
                        </a:cubicBezTo>
                        <a:cubicBezTo>
                          <a:pt x="6464381" y="5744155"/>
                          <a:pt x="6377911" y="5713219"/>
                          <a:pt x="6195060" y="5715000"/>
                        </a:cubicBezTo>
                        <a:cubicBezTo>
                          <a:pt x="6012209" y="5716781"/>
                          <a:pt x="5779044" y="5660131"/>
                          <a:pt x="5532120" y="5715000"/>
                        </a:cubicBezTo>
                        <a:cubicBezTo>
                          <a:pt x="5285196" y="5769869"/>
                          <a:pt x="5048022" y="5694366"/>
                          <a:pt x="4777740" y="5715000"/>
                        </a:cubicBezTo>
                        <a:cubicBezTo>
                          <a:pt x="4507458" y="5735634"/>
                          <a:pt x="4494570" y="5678660"/>
                          <a:pt x="4297680" y="5715000"/>
                        </a:cubicBezTo>
                        <a:cubicBezTo>
                          <a:pt x="4100790" y="5751340"/>
                          <a:pt x="3857816" y="5625938"/>
                          <a:pt x="3543300" y="5715000"/>
                        </a:cubicBezTo>
                        <a:cubicBezTo>
                          <a:pt x="3228784" y="5804062"/>
                          <a:pt x="3165368" y="5663066"/>
                          <a:pt x="2971800" y="5715000"/>
                        </a:cubicBezTo>
                        <a:cubicBezTo>
                          <a:pt x="2778232" y="5766934"/>
                          <a:pt x="2522012" y="5662203"/>
                          <a:pt x="2217420" y="5715000"/>
                        </a:cubicBezTo>
                        <a:cubicBezTo>
                          <a:pt x="1912828" y="5767797"/>
                          <a:pt x="1665749" y="5644986"/>
                          <a:pt x="1463040" y="5715000"/>
                        </a:cubicBezTo>
                        <a:cubicBezTo>
                          <a:pt x="1260331" y="5785014"/>
                          <a:pt x="1258634" y="5682368"/>
                          <a:pt x="1074420" y="5715000"/>
                        </a:cubicBezTo>
                        <a:cubicBezTo>
                          <a:pt x="890206" y="5747632"/>
                          <a:pt x="748312" y="5677941"/>
                          <a:pt x="594360" y="5715000"/>
                        </a:cubicBezTo>
                        <a:cubicBezTo>
                          <a:pt x="440408" y="5752059"/>
                          <a:pt x="127966" y="5662536"/>
                          <a:pt x="0" y="5715000"/>
                        </a:cubicBezTo>
                        <a:cubicBezTo>
                          <a:pt x="-12229" y="5447728"/>
                          <a:pt x="25836" y="5409510"/>
                          <a:pt x="0" y="5143500"/>
                        </a:cubicBezTo>
                        <a:cubicBezTo>
                          <a:pt x="-25836" y="4877490"/>
                          <a:pt x="45446" y="4906794"/>
                          <a:pt x="0" y="4743450"/>
                        </a:cubicBezTo>
                        <a:cubicBezTo>
                          <a:pt x="-45446" y="4580106"/>
                          <a:pt x="87" y="4481086"/>
                          <a:pt x="0" y="4343400"/>
                        </a:cubicBezTo>
                        <a:cubicBezTo>
                          <a:pt x="-87" y="4205714"/>
                          <a:pt x="60265" y="3971314"/>
                          <a:pt x="0" y="3657600"/>
                        </a:cubicBezTo>
                        <a:cubicBezTo>
                          <a:pt x="-60265" y="3343886"/>
                          <a:pt x="12323" y="3333112"/>
                          <a:pt x="0" y="3143250"/>
                        </a:cubicBezTo>
                        <a:cubicBezTo>
                          <a:pt x="-12323" y="2953388"/>
                          <a:pt x="62130" y="2636417"/>
                          <a:pt x="0" y="2457450"/>
                        </a:cubicBezTo>
                        <a:cubicBezTo>
                          <a:pt x="-62130" y="2278483"/>
                          <a:pt x="1074" y="2091681"/>
                          <a:pt x="0" y="1943100"/>
                        </a:cubicBezTo>
                        <a:cubicBezTo>
                          <a:pt x="-1074" y="1794519"/>
                          <a:pt x="47564" y="1469609"/>
                          <a:pt x="0" y="1314450"/>
                        </a:cubicBezTo>
                        <a:cubicBezTo>
                          <a:pt x="-47564" y="1159291"/>
                          <a:pt x="11019" y="1004098"/>
                          <a:pt x="0" y="857250"/>
                        </a:cubicBezTo>
                        <a:cubicBezTo>
                          <a:pt x="-11019" y="710402"/>
                          <a:pt x="74560" y="204633"/>
                          <a:pt x="0" y="0"/>
                        </a:cubicBezTo>
                        <a:close/>
                      </a:path>
                      <a:path w="9144000" h="5715000" stroke="0" extrusionOk="0">
                        <a:moveTo>
                          <a:pt x="0" y="0"/>
                        </a:moveTo>
                        <a:cubicBezTo>
                          <a:pt x="208060" y="-22851"/>
                          <a:pt x="244539" y="5790"/>
                          <a:pt x="480060" y="0"/>
                        </a:cubicBezTo>
                        <a:cubicBezTo>
                          <a:pt x="715581" y="-5790"/>
                          <a:pt x="649383" y="1265"/>
                          <a:pt x="777240" y="0"/>
                        </a:cubicBezTo>
                        <a:cubicBezTo>
                          <a:pt x="905097" y="-1265"/>
                          <a:pt x="1301485" y="69370"/>
                          <a:pt x="1531620" y="0"/>
                        </a:cubicBezTo>
                        <a:cubicBezTo>
                          <a:pt x="1761755" y="-69370"/>
                          <a:pt x="1873259" y="32481"/>
                          <a:pt x="2011680" y="0"/>
                        </a:cubicBezTo>
                        <a:cubicBezTo>
                          <a:pt x="2150101" y="-32481"/>
                          <a:pt x="2390501" y="55364"/>
                          <a:pt x="2491740" y="0"/>
                        </a:cubicBezTo>
                        <a:cubicBezTo>
                          <a:pt x="2592979" y="-55364"/>
                          <a:pt x="2946883" y="47813"/>
                          <a:pt x="3246120" y="0"/>
                        </a:cubicBezTo>
                        <a:cubicBezTo>
                          <a:pt x="3545357" y="-47813"/>
                          <a:pt x="3485394" y="19186"/>
                          <a:pt x="3634740" y="0"/>
                        </a:cubicBezTo>
                        <a:cubicBezTo>
                          <a:pt x="3784086" y="-19186"/>
                          <a:pt x="4018439" y="72209"/>
                          <a:pt x="4389120" y="0"/>
                        </a:cubicBezTo>
                        <a:cubicBezTo>
                          <a:pt x="4759801" y="-72209"/>
                          <a:pt x="4969075" y="78407"/>
                          <a:pt x="5143500" y="0"/>
                        </a:cubicBezTo>
                        <a:cubicBezTo>
                          <a:pt x="5317925" y="-78407"/>
                          <a:pt x="5483930" y="6061"/>
                          <a:pt x="5715000" y="0"/>
                        </a:cubicBezTo>
                        <a:cubicBezTo>
                          <a:pt x="5946070" y="-6061"/>
                          <a:pt x="6237373" y="18662"/>
                          <a:pt x="6469380" y="0"/>
                        </a:cubicBezTo>
                        <a:cubicBezTo>
                          <a:pt x="6701387" y="-18662"/>
                          <a:pt x="6793238" y="52109"/>
                          <a:pt x="6949440" y="0"/>
                        </a:cubicBezTo>
                        <a:cubicBezTo>
                          <a:pt x="7105642" y="-52109"/>
                          <a:pt x="7258964" y="24167"/>
                          <a:pt x="7429500" y="0"/>
                        </a:cubicBezTo>
                        <a:cubicBezTo>
                          <a:pt x="7600036" y="-24167"/>
                          <a:pt x="7779242" y="64379"/>
                          <a:pt x="8092440" y="0"/>
                        </a:cubicBezTo>
                        <a:cubicBezTo>
                          <a:pt x="8405638" y="-64379"/>
                          <a:pt x="8393387" y="22971"/>
                          <a:pt x="8572500" y="0"/>
                        </a:cubicBezTo>
                        <a:cubicBezTo>
                          <a:pt x="8751613" y="-22971"/>
                          <a:pt x="8928623" y="14505"/>
                          <a:pt x="9144000" y="0"/>
                        </a:cubicBezTo>
                        <a:cubicBezTo>
                          <a:pt x="9192056" y="155787"/>
                          <a:pt x="9131959" y="514832"/>
                          <a:pt x="9144000" y="685800"/>
                        </a:cubicBezTo>
                        <a:cubicBezTo>
                          <a:pt x="9156041" y="856768"/>
                          <a:pt x="9137901" y="1150369"/>
                          <a:pt x="9144000" y="1314450"/>
                        </a:cubicBezTo>
                        <a:cubicBezTo>
                          <a:pt x="9150099" y="1478531"/>
                          <a:pt x="9116526" y="1750697"/>
                          <a:pt x="9144000" y="1943100"/>
                        </a:cubicBezTo>
                        <a:cubicBezTo>
                          <a:pt x="9171474" y="2135503"/>
                          <a:pt x="9138719" y="2244888"/>
                          <a:pt x="9144000" y="2343150"/>
                        </a:cubicBezTo>
                        <a:cubicBezTo>
                          <a:pt x="9149281" y="2441412"/>
                          <a:pt x="9090355" y="2624712"/>
                          <a:pt x="9144000" y="2800350"/>
                        </a:cubicBezTo>
                        <a:cubicBezTo>
                          <a:pt x="9197645" y="2975988"/>
                          <a:pt x="9070515" y="3138327"/>
                          <a:pt x="9144000" y="3429000"/>
                        </a:cubicBezTo>
                        <a:cubicBezTo>
                          <a:pt x="9217485" y="3719673"/>
                          <a:pt x="9141671" y="3798526"/>
                          <a:pt x="9144000" y="3943350"/>
                        </a:cubicBezTo>
                        <a:cubicBezTo>
                          <a:pt x="9146329" y="4088174"/>
                          <a:pt x="9107463" y="4225061"/>
                          <a:pt x="9144000" y="4400550"/>
                        </a:cubicBezTo>
                        <a:cubicBezTo>
                          <a:pt x="9180537" y="4576039"/>
                          <a:pt x="9131478" y="4741201"/>
                          <a:pt x="9144000" y="5029200"/>
                        </a:cubicBezTo>
                        <a:cubicBezTo>
                          <a:pt x="9156522" y="5317199"/>
                          <a:pt x="9097764" y="5454798"/>
                          <a:pt x="9144000" y="5715000"/>
                        </a:cubicBezTo>
                        <a:cubicBezTo>
                          <a:pt x="9019213" y="5764581"/>
                          <a:pt x="8806777" y="5679632"/>
                          <a:pt x="8572500" y="5715000"/>
                        </a:cubicBezTo>
                        <a:cubicBezTo>
                          <a:pt x="8338223" y="5750368"/>
                          <a:pt x="8268944" y="5678812"/>
                          <a:pt x="8183880" y="5715000"/>
                        </a:cubicBezTo>
                        <a:cubicBezTo>
                          <a:pt x="8098816" y="5751188"/>
                          <a:pt x="7849234" y="5705676"/>
                          <a:pt x="7520940" y="5715000"/>
                        </a:cubicBezTo>
                        <a:cubicBezTo>
                          <a:pt x="7192646" y="5724324"/>
                          <a:pt x="7224369" y="5710607"/>
                          <a:pt x="7132320" y="5715000"/>
                        </a:cubicBezTo>
                        <a:cubicBezTo>
                          <a:pt x="7040271" y="5719393"/>
                          <a:pt x="6655541" y="5688767"/>
                          <a:pt x="6469380" y="5715000"/>
                        </a:cubicBezTo>
                        <a:cubicBezTo>
                          <a:pt x="6283219" y="5741233"/>
                          <a:pt x="6245479" y="5681637"/>
                          <a:pt x="6172200" y="5715000"/>
                        </a:cubicBezTo>
                        <a:cubicBezTo>
                          <a:pt x="6098921" y="5748363"/>
                          <a:pt x="5644481" y="5698530"/>
                          <a:pt x="5509260" y="5715000"/>
                        </a:cubicBezTo>
                        <a:cubicBezTo>
                          <a:pt x="5374039" y="5731470"/>
                          <a:pt x="5221506" y="5679842"/>
                          <a:pt x="5120640" y="5715000"/>
                        </a:cubicBezTo>
                        <a:cubicBezTo>
                          <a:pt x="5019774" y="5750158"/>
                          <a:pt x="4933621" y="5682533"/>
                          <a:pt x="4823460" y="5715000"/>
                        </a:cubicBezTo>
                        <a:cubicBezTo>
                          <a:pt x="4713299" y="5747467"/>
                          <a:pt x="4544774" y="5685210"/>
                          <a:pt x="4434840" y="5715000"/>
                        </a:cubicBezTo>
                        <a:cubicBezTo>
                          <a:pt x="4324906" y="5744790"/>
                          <a:pt x="3955516" y="5686706"/>
                          <a:pt x="3771900" y="5715000"/>
                        </a:cubicBezTo>
                        <a:cubicBezTo>
                          <a:pt x="3588284" y="5743294"/>
                          <a:pt x="3500859" y="5673802"/>
                          <a:pt x="3383280" y="5715000"/>
                        </a:cubicBezTo>
                        <a:cubicBezTo>
                          <a:pt x="3265701" y="5756198"/>
                          <a:pt x="3224003" y="5696135"/>
                          <a:pt x="3086100" y="5715000"/>
                        </a:cubicBezTo>
                        <a:cubicBezTo>
                          <a:pt x="2948197" y="5733865"/>
                          <a:pt x="2802756" y="5699243"/>
                          <a:pt x="2697480" y="5715000"/>
                        </a:cubicBezTo>
                        <a:cubicBezTo>
                          <a:pt x="2592204" y="5730757"/>
                          <a:pt x="2368227" y="5690880"/>
                          <a:pt x="2217420" y="5715000"/>
                        </a:cubicBezTo>
                        <a:cubicBezTo>
                          <a:pt x="2066613" y="5739120"/>
                          <a:pt x="1809522" y="5678004"/>
                          <a:pt x="1645920" y="5715000"/>
                        </a:cubicBezTo>
                        <a:cubicBezTo>
                          <a:pt x="1482318" y="5751996"/>
                          <a:pt x="1387340" y="5670227"/>
                          <a:pt x="1257300" y="5715000"/>
                        </a:cubicBezTo>
                        <a:cubicBezTo>
                          <a:pt x="1127260" y="5759773"/>
                          <a:pt x="700651" y="5705880"/>
                          <a:pt x="502920" y="5715000"/>
                        </a:cubicBezTo>
                        <a:cubicBezTo>
                          <a:pt x="305189" y="5724120"/>
                          <a:pt x="217595" y="5713076"/>
                          <a:pt x="0" y="5715000"/>
                        </a:cubicBezTo>
                        <a:cubicBezTo>
                          <a:pt x="-16077" y="5505733"/>
                          <a:pt x="64701" y="5168350"/>
                          <a:pt x="0" y="5029200"/>
                        </a:cubicBezTo>
                        <a:cubicBezTo>
                          <a:pt x="-64701" y="4890050"/>
                          <a:pt x="23303" y="4607758"/>
                          <a:pt x="0" y="4457700"/>
                        </a:cubicBezTo>
                        <a:cubicBezTo>
                          <a:pt x="-23303" y="4307642"/>
                          <a:pt x="36218" y="4136840"/>
                          <a:pt x="0" y="3886200"/>
                        </a:cubicBezTo>
                        <a:cubicBezTo>
                          <a:pt x="-36218" y="3635560"/>
                          <a:pt x="5114" y="3575830"/>
                          <a:pt x="0" y="3371850"/>
                        </a:cubicBezTo>
                        <a:cubicBezTo>
                          <a:pt x="-5114" y="3167870"/>
                          <a:pt x="42459" y="3049590"/>
                          <a:pt x="0" y="2743200"/>
                        </a:cubicBezTo>
                        <a:cubicBezTo>
                          <a:pt x="-42459" y="2436810"/>
                          <a:pt x="19198" y="2360991"/>
                          <a:pt x="0" y="2171700"/>
                        </a:cubicBezTo>
                        <a:cubicBezTo>
                          <a:pt x="-19198" y="1982409"/>
                          <a:pt x="56776" y="1814646"/>
                          <a:pt x="0" y="1485900"/>
                        </a:cubicBezTo>
                        <a:cubicBezTo>
                          <a:pt x="-56776" y="1157154"/>
                          <a:pt x="76024" y="1062090"/>
                          <a:pt x="0" y="800100"/>
                        </a:cubicBezTo>
                        <a:cubicBezTo>
                          <a:pt x="-76024" y="538110"/>
                          <a:pt x="37703" y="174214"/>
                          <a:pt x="0" y="0"/>
                        </a:cubicBezTo>
                        <a:close/>
                      </a:path>
                    </a:pathLst>
                  </a:custGeom>
                  <ask:type>
                    <ask:lineSketchNone/>
                  </ask:type>
                </ask:lineSketchStyleProps>
              </a:ext>
            </a:extLst>
          </a:ln>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Text Placeholder 8">
            <a:extLst>
              <a:ext uri="{FF2B5EF4-FFF2-40B4-BE49-F238E27FC236}">
                <a16:creationId xmlns:a16="http://schemas.microsoft.com/office/drawing/2014/main" id="{DA2BCE03-4C0A-FD4C-AD94-5EE709768145}"/>
              </a:ext>
            </a:extLst>
          </p:cNvPr>
          <p:cNvSpPr>
            <a:spLocks noGrp="1"/>
          </p:cNvSpPr>
          <p:nvPr>
            <p:ph type="body" sz="quarter" idx="12" hasCustomPrompt="1"/>
          </p:nvPr>
        </p:nvSpPr>
        <p:spPr>
          <a:xfrm>
            <a:off x="625872" y="533400"/>
            <a:ext cx="2438400" cy="288925"/>
          </a:xfrm>
          <a:prstGeom prst="rect">
            <a:avLst/>
          </a:prstGeom>
        </p:spPr>
        <p:txBody>
          <a:bodyPr lIns="0" tIns="0" rIns="0" bIns="0" anchor="b" anchorCtr="0">
            <a:normAutofit/>
          </a:bodyPr>
          <a:lstStyle>
            <a:lvl1pPr marL="0" indent="0" algn="l">
              <a:buFontTx/>
              <a:buNone/>
              <a:defRPr sz="1600" cap="all" baseline="0">
                <a:solidFill>
                  <a:schemeClr val="bg2"/>
                </a:solidFill>
                <a:latin typeface="Roboto Black" panose="02000000000000000000" pitchFamily="2" charset="0"/>
              </a:defRPr>
            </a:lvl1pPr>
            <a:lvl2pPr>
              <a:defRPr sz="1000" baseline="0">
                <a:solidFill>
                  <a:schemeClr val="bg2"/>
                </a:solidFill>
                <a:latin typeface="Roboto Light" panose="02000000000000000000" pitchFamily="2" charset="0"/>
              </a:defRPr>
            </a:lvl2pPr>
            <a:lvl3pPr>
              <a:defRPr sz="1000" baseline="0">
                <a:solidFill>
                  <a:schemeClr val="bg2"/>
                </a:solidFill>
                <a:latin typeface="Roboto Light" panose="02000000000000000000" pitchFamily="2" charset="0"/>
              </a:defRPr>
            </a:lvl3pPr>
            <a:lvl4pPr>
              <a:defRPr sz="1000" baseline="0">
                <a:solidFill>
                  <a:schemeClr val="bg2"/>
                </a:solidFill>
                <a:latin typeface="Roboto Light" panose="02000000000000000000" pitchFamily="2" charset="0"/>
              </a:defRPr>
            </a:lvl4pPr>
            <a:lvl5pPr>
              <a:defRPr sz="1000" baseline="0">
                <a:solidFill>
                  <a:schemeClr val="bg2"/>
                </a:solidFill>
                <a:latin typeface="Roboto Light" panose="02000000000000000000" pitchFamily="2" charset="0"/>
              </a:defRPr>
            </a:lvl5pPr>
          </a:lstStyle>
          <a:p>
            <a:pPr lvl="0"/>
            <a:r>
              <a:rPr lang="en-GB" dirty="0"/>
              <a:t>PAGE TITLE</a:t>
            </a:r>
            <a:endParaRPr lang="en-US" dirty="0"/>
          </a:p>
        </p:txBody>
      </p:sp>
    </p:spTree>
    <p:extLst>
      <p:ext uri="{BB962C8B-B14F-4D97-AF65-F5344CB8AC3E}">
        <p14:creationId xmlns:p14="http://schemas.microsoft.com/office/powerpoint/2010/main" val="22954862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 Small + 2 Graphs">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578C5AB-5A5A-954B-8155-4A8A33908F73}"/>
              </a:ext>
            </a:extLst>
          </p:cNvPr>
          <p:cNvSpPr>
            <a:spLocks noGrp="1"/>
          </p:cNvSpPr>
          <p:nvPr>
            <p:ph type="ftr" sz="quarter" idx="13"/>
          </p:nvPr>
        </p:nvSpPr>
        <p:spPr/>
        <p:txBody>
          <a:bodyPr/>
          <a:lstStyle/>
          <a:p>
            <a:r>
              <a:rPr lang="en-GB"/>
              <a:t>CLIENT NAME • PRESENTATION TITLE • DATE</a:t>
            </a:r>
            <a:endParaRPr lang="en-US" dirty="0"/>
          </a:p>
        </p:txBody>
      </p:sp>
      <p:sp>
        <p:nvSpPr>
          <p:cNvPr id="13" name="Title 12">
            <a:extLst>
              <a:ext uri="{FF2B5EF4-FFF2-40B4-BE49-F238E27FC236}">
                <a16:creationId xmlns:a16="http://schemas.microsoft.com/office/drawing/2014/main" id="{DD337E8B-2A33-5F48-9028-F519F3218121}"/>
              </a:ext>
            </a:extLst>
          </p:cNvPr>
          <p:cNvSpPr>
            <a:spLocks noGrp="1"/>
          </p:cNvSpPr>
          <p:nvPr>
            <p:ph type="title"/>
          </p:nvPr>
        </p:nvSpPr>
        <p:spPr/>
        <p:txBody>
          <a:bodyPr/>
          <a:lstStyle/>
          <a:p>
            <a:r>
              <a:rPr lang="en-GB"/>
              <a:t>Click to edit Master title style</a:t>
            </a:r>
            <a:endParaRPr lang="en-US"/>
          </a:p>
        </p:txBody>
      </p:sp>
      <p:sp>
        <p:nvSpPr>
          <p:cNvPr id="14" name="Text Placeholder 6">
            <a:extLst>
              <a:ext uri="{FF2B5EF4-FFF2-40B4-BE49-F238E27FC236}">
                <a16:creationId xmlns:a16="http://schemas.microsoft.com/office/drawing/2014/main" id="{0010DAA2-76B3-FB45-A02A-D3CFEB30A84E}"/>
              </a:ext>
            </a:extLst>
          </p:cNvPr>
          <p:cNvSpPr>
            <a:spLocks noGrp="1"/>
          </p:cNvSpPr>
          <p:nvPr>
            <p:ph type="body" sz="quarter" idx="14"/>
          </p:nvPr>
        </p:nvSpPr>
        <p:spPr>
          <a:xfrm>
            <a:off x="635000" y="2493963"/>
            <a:ext cx="5638800" cy="5507037"/>
          </a:xfrm>
          <a:prstGeom prst="rect">
            <a:avLst/>
          </a:prstGeom>
        </p:spPr>
        <p:txBody>
          <a:bodyPr/>
          <a:lstStyle>
            <a:lvl1pPr>
              <a:lnSpc>
                <a:spcPct val="120000"/>
              </a:lnSpc>
              <a:defRPr sz="2000" baseline="0">
                <a:solidFill>
                  <a:schemeClr val="bg2"/>
                </a:solidFill>
              </a:defRPr>
            </a:lvl1pPr>
            <a:lvl2pPr>
              <a:lnSpc>
                <a:spcPct val="120000"/>
              </a:lnSpc>
              <a:defRPr sz="2000" baseline="0">
                <a:solidFill>
                  <a:schemeClr val="bg2"/>
                </a:solidFill>
              </a:defRPr>
            </a:lvl2pPr>
            <a:lvl3pPr marL="817200" indent="-360000">
              <a:buFont typeface="Arial" panose="020B0604020202020204" pitchFamily="34" charset="0"/>
              <a:buChar char="•"/>
              <a:defRPr sz="1600" baseline="0">
                <a:solidFill>
                  <a:schemeClr val="bg2"/>
                </a:solidFill>
              </a:defRPr>
            </a:lvl3pPr>
            <a:lvl4pPr marL="1274400" indent="-360000">
              <a:buFont typeface="Arial" panose="020B0604020202020204" pitchFamily="34" charset="0"/>
              <a:buChar char="•"/>
              <a:defRPr sz="1600" baseline="0">
                <a:solidFill>
                  <a:schemeClr val="bg2"/>
                </a:solidFill>
              </a:defRPr>
            </a:lvl4pPr>
            <a:lvl5pPr marL="0" marR="0" indent="0" algn="l" defTabSz="914400" rtl="0" eaLnBrk="1" fontAlgn="auto" latinLnBrk="0" hangingPunct="1">
              <a:lnSpc>
                <a:spcPct val="90000"/>
              </a:lnSpc>
              <a:spcBef>
                <a:spcPts val="500"/>
              </a:spcBef>
              <a:spcAft>
                <a:spcPts val="0"/>
              </a:spcAft>
              <a:buClrTx/>
              <a:buSzTx/>
              <a:buFontTx/>
              <a:buNone/>
              <a:tabLst/>
              <a:defRPr lang="en-GB" sz="1400" b="1" i="0" kern="1200" cap="all" spc="100" baseline="0" dirty="0" smtClean="0">
                <a:solidFill>
                  <a:schemeClr val="tx1"/>
                </a:solidFill>
                <a:latin typeface="Roboto Black" panose="02000000000000000000" pitchFamily="2" charset="0"/>
                <a:ea typeface="Roboto Black" panose="02000000000000000000" pitchFamily="2" charset="0"/>
                <a:cs typeface="+mn-cs"/>
              </a:defRPr>
            </a:lvl5pPr>
            <a:lvl6pPr marL="0" indent="0">
              <a:buFontTx/>
              <a:buNone/>
              <a:defRPr sz="1400" cap="all" spc="100" baseline="0">
                <a:latin typeface="Roboto Black" panose="02000000000000000000" pitchFamily="2" charset="0"/>
              </a:defRPr>
            </a:lvl6pPr>
            <a:lvl7pPr marL="0" indent="0">
              <a:buFontTx/>
              <a:buNone/>
              <a:defRPr sz="1400" cap="all" spc="100" baseline="0">
                <a:latin typeface="Roboto Black" panose="02000000000000000000" pitchFamily="2" charset="0"/>
              </a:defRPr>
            </a:lvl7pPr>
            <a:lvl8pPr marL="0" indent="0">
              <a:buFontTx/>
              <a:buNone/>
              <a:defRPr sz="1400" cap="all" spc="100" baseline="0">
                <a:latin typeface="Roboto Black" panose="02000000000000000000" pitchFamily="2" charset="0"/>
              </a:defRPr>
            </a:lvl8pPr>
            <a:lvl9pPr marL="0" indent="0">
              <a:spcBef>
                <a:spcPts val="1500"/>
              </a:spcBef>
              <a:buFontTx/>
              <a:buNone/>
              <a:defRPr sz="1400" cap="all" spc="100" baseline="0">
                <a:solidFill>
                  <a:schemeClr val="bg2"/>
                </a:solidFill>
                <a:latin typeface="Roboto Black" panose="02000000000000000000" pitchFamily="2" charset="0"/>
              </a:defRPr>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8"/>
            <a:r>
              <a:rPr lang="en-GB" dirty="0"/>
              <a:t>Fifth level</a:t>
            </a:r>
          </a:p>
        </p:txBody>
      </p:sp>
      <p:sp>
        <p:nvSpPr>
          <p:cNvPr id="21" name="Content Placeholder 17">
            <a:extLst>
              <a:ext uri="{FF2B5EF4-FFF2-40B4-BE49-F238E27FC236}">
                <a16:creationId xmlns:a16="http://schemas.microsoft.com/office/drawing/2014/main" id="{3BAB74C7-6644-394D-ADFD-3E47BCF1B9BC}"/>
              </a:ext>
            </a:extLst>
          </p:cNvPr>
          <p:cNvSpPr>
            <a:spLocks noGrp="1"/>
          </p:cNvSpPr>
          <p:nvPr>
            <p:ph sz="quarter" idx="15"/>
          </p:nvPr>
        </p:nvSpPr>
        <p:spPr>
          <a:xfrm>
            <a:off x="6527800" y="2493963"/>
            <a:ext cx="9144000" cy="2535237"/>
          </a:xfrm>
          <a:solidFill>
            <a:schemeClr val="bg1"/>
          </a:solidFill>
          <a:ln w="76200" cap="flat">
            <a:noFill/>
            <a:miter lim="800000"/>
            <a:extLst>
              <a:ext uri="{C807C97D-BFC1-408E-A445-0C87EB9F89A2}">
                <ask:lineSketchStyleProps xmlns:ask="http://schemas.microsoft.com/office/drawing/2018/sketchyshapes" sd="1219033472">
                  <a:custGeom>
                    <a:avLst/>
                    <a:gdLst>
                      <a:gd name="connsiteX0" fmla="*/ 0 w 9144000"/>
                      <a:gd name="connsiteY0" fmla="*/ 0 h 5715000"/>
                      <a:gd name="connsiteX1" fmla="*/ 662940 w 9144000"/>
                      <a:gd name="connsiteY1" fmla="*/ 0 h 5715000"/>
                      <a:gd name="connsiteX2" fmla="*/ 1325880 w 9144000"/>
                      <a:gd name="connsiteY2" fmla="*/ 0 h 5715000"/>
                      <a:gd name="connsiteX3" fmla="*/ 1897380 w 9144000"/>
                      <a:gd name="connsiteY3" fmla="*/ 0 h 5715000"/>
                      <a:gd name="connsiteX4" fmla="*/ 2468880 w 9144000"/>
                      <a:gd name="connsiteY4" fmla="*/ 0 h 5715000"/>
                      <a:gd name="connsiteX5" fmla="*/ 3040380 w 9144000"/>
                      <a:gd name="connsiteY5" fmla="*/ 0 h 5715000"/>
                      <a:gd name="connsiteX6" fmla="*/ 3337560 w 9144000"/>
                      <a:gd name="connsiteY6" fmla="*/ 0 h 5715000"/>
                      <a:gd name="connsiteX7" fmla="*/ 4000500 w 9144000"/>
                      <a:gd name="connsiteY7" fmla="*/ 0 h 5715000"/>
                      <a:gd name="connsiteX8" fmla="*/ 4297680 w 9144000"/>
                      <a:gd name="connsiteY8" fmla="*/ 0 h 5715000"/>
                      <a:gd name="connsiteX9" fmla="*/ 4869180 w 9144000"/>
                      <a:gd name="connsiteY9" fmla="*/ 0 h 5715000"/>
                      <a:gd name="connsiteX10" fmla="*/ 5623560 w 9144000"/>
                      <a:gd name="connsiteY10" fmla="*/ 0 h 5715000"/>
                      <a:gd name="connsiteX11" fmla="*/ 6377940 w 9144000"/>
                      <a:gd name="connsiteY11" fmla="*/ 0 h 5715000"/>
                      <a:gd name="connsiteX12" fmla="*/ 7040880 w 9144000"/>
                      <a:gd name="connsiteY12" fmla="*/ 0 h 5715000"/>
                      <a:gd name="connsiteX13" fmla="*/ 7520940 w 9144000"/>
                      <a:gd name="connsiteY13" fmla="*/ 0 h 5715000"/>
                      <a:gd name="connsiteX14" fmla="*/ 7818120 w 9144000"/>
                      <a:gd name="connsiteY14" fmla="*/ 0 h 5715000"/>
                      <a:gd name="connsiteX15" fmla="*/ 8298180 w 9144000"/>
                      <a:gd name="connsiteY15" fmla="*/ 0 h 5715000"/>
                      <a:gd name="connsiteX16" fmla="*/ 9144000 w 9144000"/>
                      <a:gd name="connsiteY16" fmla="*/ 0 h 5715000"/>
                      <a:gd name="connsiteX17" fmla="*/ 9144000 w 9144000"/>
                      <a:gd name="connsiteY17" fmla="*/ 685800 h 5715000"/>
                      <a:gd name="connsiteX18" fmla="*/ 9144000 w 9144000"/>
                      <a:gd name="connsiteY18" fmla="*/ 1371600 h 5715000"/>
                      <a:gd name="connsiteX19" fmla="*/ 9144000 w 9144000"/>
                      <a:gd name="connsiteY19" fmla="*/ 1828800 h 5715000"/>
                      <a:gd name="connsiteX20" fmla="*/ 9144000 w 9144000"/>
                      <a:gd name="connsiteY20" fmla="*/ 2514600 h 5715000"/>
                      <a:gd name="connsiteX21" fmla="*/ 9144000 w 9144000"/>
                      <a:gd name="connsiteY21" fmla="*/ 2971800 h 5715000"/>
                      <a:gd name="connsiteX22" fmla="*/ 9144000 w 9144000"/>
                      <a:gd name="connsiteY22" fmla="*/ 3600450 h 5715000"/>
                      <a:gd name="connsiteX23" fmla="*/ 9144000 w 9144000"/>
                      <a:gd name="connsiteY23" fmla="*/ 4286250 h 5715000"/>
                      <a:gd name="connsiteX24" fmla="*/ 9144000 w 9144000"/>
                      <a:gd name="connsiteY24" fmla="*/ 4686300 h 5715000"/>
                      <a:gd name="connsiteX25" fmla="*/ 9144000 w 9144000"/>
                      <a:gd name="connsiteY25" fmla="*/ 5715000 h 5715000"/>
                      <a:gd name="connsiteX26" fmla="*/ 8389620 w 9144000"/>
                      <a:gd name="connsiteY26" fmla="*/ 5715000 h 5715000"/>
                      <a:gd name="connsiteX27" fmla="*/ 7635240 w 9144000"/>
                      <a:gd name="connsiteY27" fmla="*/ 5715000 h 5715000"/>
                      <a:gd name="connsiteX28" fmla="*/ 7155180 w 9144000"/>
                      <a:gd name="connsiteY28" fmla="*/ 5715000 h 5715000"/>
                      <a:gd name="connsiteX29" fmla="*/ 6583680 w 9144000"/>
                      <a:gd name="connsiteY29" fmla="*/ 5715000 h 5715000"/>
                      <a:gd name="connsiteX30" fmla="*/ 6195060 w 9144000"/>
                      <a:gd name="connsiteY30" fmla="*/ 5715000 h 5715000"/>
                      <a:gd name="connsiteX31" fmla="*/ 5532120 w 9144000"/>
                      <a:gd name="connsiteY31" fmla="*/ 5715000 h 5715000"/>
                      <a:gd name="connsiteX32" fmla="*/ 4777740 w 9144000"/>
                      <a:gd name="connsiteY32" fmla="*/ 5715000 h 5715000"/>
                      <a:gd name="connsiteX33" fmla="*/ 4297680 w 9144000"/>
                      <a:gd name="connsiteY33" fmla="*/ 5715000 h 5715000"/>
                      <a:gd name="connsiteX34" fmla="*/ 3543300 w 9144000"/>
                      <a:gd name="connsiteY34" fmla="*/ 5715000 h 5715000"/>
                      <a:gd name="connsiteX35" fmla="*/ 2971800 w 9144000"/>
                      <a:gd name="connsiteY35" fmla="*/ 5715000 h 5715000"/>
                      <a:gd name="connsiteX36" fmla="*/ 2217420 w 9144000"/>
                      <a:gd name="connsiteY36" fmla="*/ 5715000 h 5715000"/>
                      <a:gd name="connsiteX37" fmla="*/ 1463040 w 9144000"/>
                      <a:gd name="connsiteY37" fmla="*/ 5715000 h 5715000"/>
                      <a:gd name="connsiteX38" fmla="*/ 1074420 w 9144000"/>
                      <a:gd name="connsiteY38" fmla="*/ 5715000 h 5715000"/>
                      <a:gd name="connsiteX39" fmla="*/ 594360 w 9144000"/>
                      <a:gd name="connsiteY39" fmla="*/ 5715000 h 5715000"/>
                      <a:gd name="connsiteX40" fmla="*/ 0 w 9144000"/>
                      <a:gd name="connsiteY40" fmla="*/ 5715000 h 5715000"/>
                      <a:gd name="connsiteX41" fmla="*/ 0 w 9144000"/>
                      <a:gd name="connsiteY41" fmla="*/ 5143500 h 5715000"/>
                      <a:gd name="connsiteX42" fmla="*/ 0 w 9144000"/>
                      <a:gd name="connsiteY42" fmla="*/ 4743450 h 5715000"/>
                      <a:gd name="connsiteX43" fmla="*/ 0 w 9144000"/>
                      <a:gd name="connsiteY43" fmla="*/ 4343400 h 5715000"/>
                      <a:gd name="connsiteX44" fmla="*/ 0 w 9144000"/>
                      <a:gd name="connsiteY44" fmla="*/ 3657600 h 5715000"/>
                      <a:gd name="connsiteX45" fmla="*/ 0 w 9144000"/>
                      <a:gd name="connsiteY45" fmla="*/ 3143250 h 5715000"/>
                      <a:gd name="connsiteX46" fmla="*/ 0 w 9144000"/>
                      <a:gd name="connsiteY46" fmla="*/ 2457450 h 5715000"/>
                      <a:gd name="connsiteX47" fmla="*/ 0 w 9144000"/>
                      <a:gd name="connsiteY47" fmla="*/ 1943100 h 5715000"/>
                      <a:gd name="connsiteX48" fmla="*/ 0 w 9144000"/>
                      <a:gd name="connsiteY48" fmla="*/ 1314450 h 5715000"/>
                      <a:gd name="connsiteX49" fmla="*/ 0 w 9144000"/>
                      <a:gd name="connsiteY49" fmla="*/ 857250 h 5715000"/>
                      <a:gd name="connsiteX50" fmla="*/ 0 w 9144000"/>
                      <a:gd name="connsiteY50" fmla="*/ 0 h 571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9144000" h="5715000" fill="none" extrusionOk="0">
                        <a:moveTo>
                          <a:pt x="0" y="0"/>
                        </a:moveTo>
                        <a:cubicBezTo>
                          <a:pt x="176500" y="-60465"/>
                          <a:pt x="438609" y="28952"/>
                          <a:pt x="662940" y="0"/>
                        </a:cubicBezTo>
                        <a:cubicBezTo>
                          <a:pt x="887271" y="-28952"/>
                          <a:pt x="1106380" y="64891"/>
                          <a:pt x="1325880" y="0"/>
                        </a:cubicBezTo>
                        <a:cubicBezTo>
                          <a:pt x="1545380" y="-64891"/>
                          <a:pt x="1754865" y="68194"/>
                          <a:pt x="1897380" y="0"/>
                        </a:cubicBezTo>
                        <a:cubicBezTo>
                          <a:pt x="2039895" y="-68194"/>
                          <a:pt x="2185699" y="51575"/>
                          <a:pt x="2468880" y="0"/>
                        </a:cubicBezTo>
                        <a:cubicBezTo>
                          <a:pt x="2752061" y="-51575"/>
                          <a:pt x="2876311" y="42442"/>
                          <a:pt x="3040380" y="0"/>
                        </a:cubicBezTo>
                        <a:cubicBezTo>
                          <a:pt x="3204449" y="-42442"/>
                          <a:pt x="3212087" y="23775"/>
                          <a:pt x="3337560" y="0"/>
                        </a:cubicBezTo>
                        <a:cubicBezTo>
                          <a:pt x="3463033" y="-23775"/>
                          <a:pt x="3699419" y="43868"/>
                          <a:pt x="4000500" y="0"/>
                        </a:cubicBezTo>
                        <a:cubicBezTo>
                          <a:pt x="4301581" y="-43868"/>
                          <a:pt x="4228876" y="33096"/>
                          <a:pt x="4297680" y="0"/>
                        </a:cubicBezTo>
                        <a:cubicBezTo>
                          <a:pt x="4366484" y="-33096"/>
                          <a:pt x="4652175" y="49732"/>
                          <a:pt x="4869180" y="0"/>
                        </a:cubicBezTo>
                        <a:cubicBezTo>
                          <a:pt x="5086185" y="-49732"/>
                          <a:pt x="5445956" y="29841"/>
                          <a:pt x="5623560" y="0"/>
                        </a:cubicBezTo>
                        <a:cubicBezTo>
                          <a:pt x="5801164" y="-29841"/>
                          <a:pt x="6184054" y="56651"/>
                          <a:pt x="6377940" y="0"/>
                        </a:cubicBezTo>
                        <a:cubicBezTo>
                          <a:pt x="6571826" y="-56651"/>
                          <a:pt x="6885969" y="43751"/>
                          <a:pt x="7040880" y="0"/>
                        </a:cubicBezTo>
                        <a:cubicBezTo>
                          <a:pt x="7195791" y="-43751"/>
                          <a:pt x="7370072" y="37742"/>
                          <a:pt x="7520940" y="0"/>
                        </a:cubicBezTo>
                        <a:cubicBezTo>
                          <a:pt x="7671808" y="-37742"/>
                          <a:pt x="7683983" y="15872"/>
                          <a:pt x="7818120" y="0"/>
                        </a:cubicBezTo>
                        <a:cubicBezTo>
                          <a:pt x="7952257" y="-15872"/>
                          <a:pt x="8116244" y="18633"/>
                          <a:pt x="8298180" y="0"/>
                        </a:cubicBezTo>
                        <a:cubicBezTo>
                          <a:pt x="8480116" y="-18633"/>
                          <a:pt x="8965652" y="51943"/>
                          <a:pt x="9144000" y="0"/>
                        </a:cubicBezTo>
                        <a:cubicBezTo>
                          <a:pt x="9204160" y="268404"/>
                          <a:pt x="9083629" y="448311"/>
                          <a:pt x="9144000" y="685800"/>
                        </a:cubicBezTo>
                        <a:cubicBezTo>
                          <a:pt x="9204371" y="923289"/>
                          <a:pt x="9075075" y="1122771"/>
                          <a:pt x="9144000" y="1371600"/>
                        </a:cubicBezTo>
                        <a:cubicBezTo>
                          <a:pt x="9212925" y="1620429"/>
                          <a:pt x="9106087" y="1609879"/>
                          <a:pt x="9144000" y="1828800"/>
                        </a:cubicBezTo>
                        <a:cubicBezTo>
                          <a:pt x="9181913" y="2047721"/>
                          <a:pt x="9134073" y="2287278"/>
                          <a:pt x="9144000" y="2514600"/>
                        </a:cubicBezTo>
                        <a:cubicBezTo>
                          <a:pt x="9153927" y="2741922"/>
                          <a:pt x="9142526" y="2879630"/>
                          <a:pt x="9144000" y="2971800"/>
                        </a:cubicBezTo>
                        <a:cubicBezTo>
                          <a:pt x="9145474" y="3063970"/>
                          <a:pt x="9113592" y="3419436"/>
                          <a:pt x="9144000" y="3600450"/>
                        </a:cubicBezTo>
                        <a:cubicBezTo>
                          <a:pt x="9174408" y="3781464"/>
                          <a:pt x="9140185" y="4047306"/>
                          <a:pt x="9144000" y="4286250"/>
                        </a:cubicBezTo>
                        <a:cubicBezTo>
                          <a:pt x="9147815" y="4525194"/>
                          <a:pt x="9100666" y="4496262"/>
                          <a:pt x="9144000" y="4686300"/>
                        </a:cubicBezTo>
                        <a:cubicBezTo>
                          <a:pt x="9187334" y="4876338"/>
                          <a:pt x="9077390" y="5414209"/>
                          <a:pt x="9144000" y="5715000"/>
                        </a:cubicBezTo>
                        <a:cubicBezTo>
                          <a:pt x="8811688" y="5740334"/>
                          <a:pt x="8643737" y="5652471"/>
                          <a:pt x="8389620" y="5715000"/>
                        </a:cubicBezTo>
                        <a:cubicBezTo>
                          <a:pt x="8135503" y="5777529"/>
                          <a:pt x="7964086" y="5692936"/>
                          <a:pt x="7635240" y="5715000"/>
                        </a:cubicBezTo>
                        <a:cubicBezTo>
                          <a:pt x="7306394" y="5737064"/>
                          <a:pt x="7318901" y="5683822"/>
                          <a:pt x="7155180" y="5715000"/>
                        </a:cubicBezTo>
                        <a:cubicBezTo>
                          <a:pt x="6991459" y="5746178"/>
                          <a:pt x="6702979" y="5685845"/>
                          <a:pt x="6583680" y="5715000"/>
                        </a:cubicBezTo>
                        <a:cubicBezTo>
                          <a:pt x="6464381" y="5744155"/>
                          <a:pt x="6377911" y="5713219"/>
                          <a:pt x="6195060" y="5715000"/>
                        </a:cubicBezTo>
                        <a:cubicBezTo>
                          <a:pt x="6012209" y="5716781"/>
                          <a:pt x="5779044" y="5660131"/>
                          <a:pt x="5532120" y="5715000"/>
                        </a:cubicBezTo>
                        <a:cubicBezTo>
                          <a:pt x="5285196" y="5769869"/>
                          <a:pt x="5048022" y="5694366"/>
                          <a:pt x="4777740" y="5715000"/>
                        </a:cubicBezTo>
                        <a:cubicBezTo>
                          <a:pt x="4507458" y="5735634"/>
                          <a:pt x="4494570" y="5678660"/>
                          <a:pt x="4297680" y="5715000"/>
                        </a:cubicBezTo>
                        <a:cubicBezTo>
                          <a:pt x="4100790" y="5751340"/>
                          <a:pt x="3857816" y="5625938"/>
                          <a:pt x="3543300" y="5715000"/>
                        </a:cubicBezTo>
                        <a:cubicBezTo>
                          <a:pt x="3228784" y="5804062"/>
                          <a:pt x="3165368" y="5663066"/>
                          <a:pt x="2971800" y="5715000"/>
                        </a:cubicBezTo>
                        <a:cubicBezTo>
                          <a:pt x="2778232" y="5766934"/>
                          <a:pt x="2522012" y="5662203"/>
                          <a:pt x="2217420" y="5715000"/>
                        </a:cubicBezTo>
                        <a:cubicBezTo>
                          <a:pt x="1912828" y="5767797"/>
                          <a:pt x="1665749" y="5644986"/>
                          <a:pt x="1463040" y="5715000"/>
                        </a:cubicBezTo>
                        <a:cubicBezTo>
                          <a:pt x="1260331" y="5785014"/>
                          <a:pt x="1258634" y="5682368"/>
                          <a:pt x="1074420" y="5715000"/>
                        </a:cubicBezTo>
                        <a:cubicBezTo>
                          <a:pt x="890206" y="5747632"/>
                          <a:pt x="748312" y="5677941"/>
                          <a:pt x="594360" y="5715000"/>
                        </a:cubicBezTo>
                        <a:cubicBezTo>
                          <a:pt x="440408" y="5752059"/>
                          <a:pt x="127966" y="5662536"/>
                          <a:pt x="0" y="5715000"/>
                        </a:cubicBezTo>
                        <a:cubicBezTo>
                          <a:pt x="-12229" y="5447728"/>
                          <a:pt x="25836" y="5409510"/>
                          <a:pt x="0" y="5143500"/>
                        </a:cubicBezTo>
                        <a:cubicBezTo>
                          <a:pt x="-25836" y="4877490"/>
                          <a:pt x="45446" y="4906794"/>
                          <a:pt x="0" y="4743450"/>
                        </a:cubicBezTo>
                        <a:cubicBezTo>
                          <a:pt x="-45446" y="4580106"/>
                          <a:pt x="87" y="4481086"/>
                          <a:pt x="0" y="4343400"/>
                        </a:cubicBezTo>
                        <a:cubicBezTo>
                          <a:pt x="-87" y="4205714"/>
                          <a:pt x="60265" y="3971314"/>
                          <a:pt x="0" y="3657600"/>
                        </a:cubicBezTo>
                        <a:cubicBezTo>
                          <a:pt x="-60265" y="3343886"/>
                          <a:pt x="12323" y="3333112"/>
                          <a:pt x="0" y="3143250"/>
                        </a:cubicBezTo>
                        <a:cubicBezTo>
                          <a:pt x="-12323" y="2953388"/>
                          <a:pt x="62130" y="2636417"/>
                          <a:pt x="0" y="2457450"/>
                        </a:cubicBezTo>
                        <a:cubicBezTo>
                          <a:pt x="-62130" y="2278483"/>
                          <a:pt x="1074" y="2091681"/>
                          <a:pt x="0" y="1943100"/>
                        </a:cubicBezTo>
                        <a:cubicBezTo>
                          <a:pt x="-1074" y="1794519"/>
                          <a:pt x="47564" y="1469609"/>
                          <a:pt x="0" y="1314450"/>
                        </a:cubicBezTo>
                        <a:cubicBezTo>
                          <a:pt x="-47564" y="1159291"/>
                          <a:pt x="11019" y="1004098"/>
                          <a:pt x="0" y="857250"/>
                        </a:cubicBezTo>
                        <a:cubicBezTo>
                          <a:pt x="-11019" y="710402"/>
                          <a:pt x="74560" y="204633"/>
                          <a:pt x="0" y="0"/>
                        </a:cubicBezTo>
                        <a:close/>
                      </a:path>
                      <a:path w="9144000" h="5715000" stroke="0" extrusionOk="0">
                        <a:moveTo>
                          <a:pt x="0" y="0"/>
                        </a:moveTo>
                        <a:cubicBezTo>
                          <a:pt x="208060" y="-22851"/>
                          <a:pt x="244539" y="5790"/>
                          <a:pt x="480060" y="0"/>
                        </a:cubicBezTo>
                        <a:cubicBezTo>
                          <a:pt x="715581" y="-5790"/>
                          <a:pt x="649383" y="1265"/>
                          <a:pt x="777240" y="0"/>
                        </a:cubicBezTo>
                        <a:cubicBezTo>
                          <a:pt x="905097" y="-1265"/>
                          <a:pt x="1301485" y="69370"/>
                          <a:pt x="1531620" y="0"/>
                        </a:cubicBezTo>
                        <a:cubicBezTo>
                          <a:pt x="1761755" y="-69370"/>
                          <a:pt x="1873259" y="32481"/>
                          <a:pt x="2011680" y="0"/>
                        </a:cubicBezTo>
                        <a:cubicBezTo>
                          <a:pt x="2150101" y="-32481"/>
                          <a:pt x="2390501" y="55364"/>
                          <a:pt x="2491740" y="0"/>
                        </a:cubicBezTo>
                        <a:cubicBezTo>
                          <a:pt x="2592979" y="-55364"/>
                          <a:pt x="2946883" y="47813"/>
                          <a:pt x="3246120" y="0"/>
                        </a:cubicBezTo>
                        <a:cubicBezTo>
                          <a:pt x="3545357" y="-47813"/>
                          <a:pt x="3485394" y="19186"/>
                          <a:pt x="3634740" y="0"/>
                        </a:cubicBezTo>
                        <a:cubicBezTo>
                          <a:pt x="3784086" y="-19186"/>
                          <a:pt x="4018439" y="72209"/>
                          <a:pt x="4389120" y="0"/>
                        </a:cubicBezTo>
                        <a:cubicBezTo>
                          <a:pt x="4759801" y="-72209"/>
                          <a:pt x="4969075" y="78407"/>
                          <a:pt x="5143500" y="0"/>
                        </a:cubicBezTo>
                        <a:cubicBezTo>
                          <a:pt x="5317925" y="-78407"/>
                          <a:pt x="5483930" y="6061"/>
                          <a:pt x="5715000" y="0"/>
                        </a:cubicBezTo>
                        <a:cubicBezTo>
                          <a:pt x="5946070" y="-6061"/>
                          <a:pt x="6237373" y="18662"/>
                          <a:pt x="6469380" y="0"/>
                        </a:cubicBezTo>
                        <a:cubicBezTo>
                          <a:pt x="6701387" y="-18662"/>
                          <a:pt x="6793238" y="52109"/>
                          <a:pt x="6949440" y="0"/>
                        </a:cubicBezTo>
                        <a:cubicBezTo>
                          <a:pt x="7105642" y="-52109"/>
                          <a:pt x="7258964" y="24167"/>
                          <a:pt x="7429500" y="0"/>
                        </a:cubicBezTo>
                        <a:cubicBezTo>
                          <a:pt x="7600036" y="-24167"/>
                          <a:pt x="7779242" y="64379"/>
                          <a:pt x="8092440" y="0"/>
                        </a:cubicBezTo>
                        <a:cubicBezTo>
                          <a:pt x="8405638" y="-64379"/>
                          <a:pt x="8393387" y="22971"/>
                          <a:pt x="8572500" y="0"/>
                        </a:cubicBezTo>
                        <a:cubicBezTo>
                          <a:pt x="8751613" y="-22971"/>
                          <a:pt x="8928623" y="14505"/>
                          <a:pt x="9144000" y="0"/>
                        </a:cubicBezTo>
                        <a:cubicBezTo>
                          <a:pt x="9192056" y="155787"/>
                          <a:pt x="9131959" y="514832"/>
                          <a:pt x="9144000" y="685800"/>
                        </a:cubicBezTo>
                        <a:cubicBezTo>
                          <a:pt x="9156041" y="856768"/>
                          <a:pt x="9137901" y="1150369"/>
                          <a:pt x="9144000" y="1314450"/>
                        </a:cubicBezTo>
                        <a:cubicBezTo>
                          <a:pt x="9150099" y="1478531"/>
                          <a:pt x="9116526" y="1750697"/>
                          <a:pt x="9144000" y="1943100"/>
                        </a:cubicBezTo>
                        <a:cubicBezTo>
                          <a:pt x="9171474" y="2135503"/>
                          <a:pt x="9138719" y="2244888"/>
                          <a:pt x="9144000" y="2343150"/>
                        </a:cubicBezTo>
                        <a:cubicBezTo>
                          <a:pt x="9149281" y="2441412"/>
                          <a:pt x="9090355" y="2624712"/>
                          <a:pt x="9144000" y="2800350"/>
                        </a:cubicBezTo>
                        <a:cubicBezTo>
                          <a:pt x="9197645" y="2975988"/>
                          <a:pt x="9070515" y="3138327"/>
                          <a:pt x="9144000" y="3429000"/>
                        </a:cubicBezTo>
                        <a:cubicBezTo>
                          <a:pt x="9217485" y="3719673"/>
                          <a:pt x="9141671" y="3798526"/>
                          <a:pt x="9144000" y="3943350"/>
                        </a:cubicBezTo>
                        <a:cubicBezTo>
                          <a:pt x="9146329" y="4088174"/>
                          <a:pt x="9107463" y="4225061"/>
                          <a:pt x="9144000" y="4400550"/>
                        </a:cubicBezTo>
                        <a:cubicBezTo>
                          <a:pt x="9180537" y="4576039"/>
                          <a:pt x="9131478" y="4741201"/>
                          <a:pt x="9144000" y="5029200"/>
                        </a:cubicBezTo>
                        <a:cubicBezTo>
                          <a:pt x="9156522" y="5317199"/>
                          <a:pt x="9097764" y="5454798"/>
                          <a:pt x="9144000" y="5715000"/>
                        </a:cubicBezTo>
                        <a:cubicBezTo>
                          <a:pt x="9019213" y="5764581"/>
                          <a:pt x="8806777" y="5679632"/>
                          <a:pt x="8572500" y="5715000"/>
                        </a:cubicBezTo>
                        <a:cubicBezTo>
                          <a:pt x="8338223" y="5750368"/>
                          <a:pt x="8268944" y="5678812"/>
                          <a:pt x="8183880" y="5715000"/>
                        </a:cubicBezTo>
                        <a:cubicBezTo>
                          <a:pt x="8098816" y="5751188"/>
                          <a:pt x="7849234" y="5705676"/>
                          <a:pt x="7520940" y="5715000"/>
                        </a:cubicBezTo>
                        <a:cubicBezTo>
                          <a:pt x="7192646" y="5724324"/>
                          <a:pt x="7224369" y="5710607"/>
                          <a:pt x="7132320" y="5715000"/>
                        </a:cubicBezTo>
                        <a:cubicBezTo>
                          <a:pt x="7040271" y="5719393"/>
                          <a:pt x="6655541" y="5688767"/>
                          <a:pt x="6469380" y="5715000"/>
                        </a:cubicBezTo>
                        <a:cubicBezTo>
                          <a:pt x="6283219" y="5741233"/>
                          <a:pt x="6245479" y="5681637"/>
                          <a:pt x="6172200" y="5715000"/>
                        </a:cubicBezTo>
                        <a:cubicBezTo>
                          <a:pt x="6098921" y="5748363"/>
                          <a:pt x="5644481" y="5698530"/>
                          <a:pt x="5509260" y="5715000"/>
                        </a:cubicBezTo>
                        <a:cubicBezTo>
                          <a:pt x="5374039" y="5731470"/>
                          <a:pt x="5221506" y="5679842"/>
                          <a:pt x="5120640" y="5715000"/>
                        </a:cubicBezTo>
                        <a:cubicBezTo>
                          <a:pt x="5019774" y="5750158"/>
                          <a:pt x="4933621" y="5682533"/>
                          <a:pt x="4823460" y="5715000"/>
                        </a:cubicBezTo>
                        <a:cubicBezTo>
                          <a:pt x="4713299" y="5747467"/>
                          <a:pt x="4544774" y="5685210"/>
                          <a:pt x="4434840" y="5715000"/>
                        </a:cubicBezTo>
                        <a:cubicBezTo>
                          <a:pt x="4324906" y="5744790"/>
                          <a:pt x="3955516" y="5686706"/>
                          <a:pt x="3771900" y="5715000"/>
                        </a:cubicBezTo>
                        <a:cubicBezTo>
                          <a:pt x="3588284" y="5743294"/>
                          <a:pt x="3500859" y="5673802"/>
                          <a:pt x="3383280" y="5715000"/>
                        </a:cubicBezTo>
                        <a:cubicBezTo>
                          <a:pt x="3265701" y="5756198"/>
                          <a:pt x="3224003" y="5696135"/>
                          <a:pt x="3086100" y="5715000"/>
                        </a:cubicBezTo>
                        <a:cubicBezTo>
                          <a:pt x="2948197" y="5733865"/>
                          <a:pt x="2802756" y="5699243"/>
                          <a:pt x="2697480" y="5715000"/>
                        </a:cubicBezTo>
                        <a:cubicBezTo>
                          <a:pt x="2592204" y="5730757"/>
                          <a:pt x="2368227" y="5690880"/>
                          <a:pt x="2217420" y="5715000"/>
                        </a:cubicBezTo>
                        <a:cubicBezTo>
                          <a:pt x="2066613" y="5739120"/>
                          <a:pt x="1809522" y="5678004"/>
                          <a:pt x="1645920" y="5715000"/>
                        </a:cubicBezTo>
                        <a:cubicBezTo>
                          <a:pt x="1482318" y="5751996"/>
                          <a:pt x="1387340" y="5670227"/>
                          <a:pt x="1257300" y="5715000"/>
                        </a:cubicBezTo>
                        <a:cubicBezTo>
                          <a:pt x="1127260" y="5759773"/>
                          <a:pt x="700651" y="5705880"/>
                          <a:pt x="502920" y="5715000"/>
                        </a:cubicBezTo>
                        <a:cubicBezTo>
                          <a:pt x="305189" y="5724120"/>
                          <a:pt x="217595" y="5713076"/>
                          <a:pt x="0" y="5715000"/>
                        </a:cubicBezTo>
                        <a:cubicBezTo>
                          <a:pt x="-16077" y="5505733"/>
                          <a:pt x="64701" y="5168350"/>
                          <a:pt x="0" y="5029200"/>
                        </a:cubicBezTo>
                        <a:cubicBezTo>
                          <a:pt x="-64701" y="4890050"/>
                          <a:pt x="23303" y="4607758"/>
                          <a:pt x="0" y="4457700"/>
                        </a:cubicBezTo>
                        <a:cubicBezTo>
                          <a:pt x="-23303" y="4307642"/>
                          <a:pt x="36218" y="4136840"/>
                          <a:pt x="0" y="3886200"/>
                        </a:cubicBezTo>
                        <a:cubicBezTo>
                          <a:pt x="-36218" y="3635560"/>
                          <a:pt x="5114" y="3575830"/>
                          <a:pt x="0" y="3371850"/>
                        </a:cubicBezTo>
                        <a:cubicBezTo>
                          <a:pt x="-5114" y="3167870"/>
                          <a:pt x="42459" y="3049590"/>
                          <a:pt x="0" y="2743200"/>
                        </a:cubicBezTo>
                        <a:cubicBezTo>
                          <a:pt x="-42459" y="2436810"/>
                          <a:pt x="19198" y="2360991"/>
                          <a:pt x="0" y="2171700"/>
                        </a:cubicBezTo>
                        <a:cubicBezTo>
                          <a:pt x="-19198" y="1982409"/>
                          <a:pt x="56776" y="1814646"/>
                          <a:pt x="0" y="1485900"/>
                        </a:cubicBezTo>
                        <a:cubicBezTo>
                          <a:pt x="-56776" y="1157154"/>
                          <a:pt x="76024" y="1062090"/>
                          <a:pt x="0" y="800100"/>
                        </a:cubicBezTo>
                        <a:cubicBezTo>
                          <a:pt x="-76024" y="538110"/>
                          <a:pt x="37703" y="174214"/>
                          <a:pt x="0" y="0"/>
                        </a:cubicBezTo>
                        <a:close/>
                      </a:path>
                    </a:pathLst>
                  </a:custGeom>
                  <ask:type>
                    <ask:lineSketchNone/>
                  </ask:type>
                </ask:lineSketchStyleProps>
              </a:ext>
            </a:extLst>
          </a:ln>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Content Placeholder 17">
            <a:extLst>
              <a:ext uri="{FF2B5EF4-FFF2-40B4-BE49-F238E27FC236}">
                <a16:creationId xmlns:a16="http://schemas.microsoft.com/office/drawing/2014/main" id="{56C4B504-805D-D146-9870-8CD6F8B4E81E}"/>
              </a:ext>
            </a:extLst>
          </p:cNvPr>
          <p:cNvSpPr>
            <a:spLocks noGrp="1"/>
          </p:cNvSpPr>
          <p:nvPr>
            <p:ph sz="quarter" idx="16"/>
          </p:nvPr>
        </p:nvSpPr>
        <p:spPr>
          <a:xfrm>
            <a:off x="6527800" y="5313363"/>
            <a:ext cx="9144000" cy="2535237"/>
          </a:xfrm>
          <a:solidFill>
            <a:schemeClr val="bg1"/>
          </a:solidFill>
          <a:ln w="76200" cap="flat">
            <a:noFill/>
            <a:miter lim="800000"/>
            <a:extLst>
              <a:ext uri="{C807C97D-BFC1-408E-A445-0C87EB9F89A2}">
                <ask:lineSketchStyleProps xmlns:ask="http://schemas.microsoft.com/office/drawing/2018/sketchyshapes" sd="1219033472">
                  <a:custGeom>
                    <a:avLst/>
                    <a:gdLst>
                      <a:gd name="connsiteX0" fmla="*/ 0 w 9144000"/>
                      <a:gd name="connsiteY0" fmla="*/ 0 h 5715000"/>
                      <a:gd name="connsiteX1" fmla="*/ 662940 w 9144000"/>
                      <a:gd name="connsiteY1" fmla="*/ 0 h 5715000"/>
                      <a:gd name="connsiteX2" fmla="*/ 1325880 w 9144000"/>
                      <a:gd name="connsiteY2" fmla="*/ 0 h 5715000"/>
                      <a:gd name="connsiteX3" fmla="*/ 1897380 w 9144000"/>
                      <a:gd name="connsiteY3" fmla="*/ 0 h 5715000"/>
                      <a:gd name="connsiteX4" fmla="*/ 2468880 w 9144000"/>
                      <a:gd name="connsiteY4" fmla="*/ 0 h 5715000"/>
                      <a:gd name="connsiteX5" fmla="*/ 3040380 w 9144000"/>
                      <a:gd name="connsiteY5" fmla="*/ 0 h 5715000"/>
                      <a:gd name="connsiteX6" fmla="*/ 3337560 w 9144000"/>
                      <a:gd name="connsiteY6" fmla="*/ 0 h 5715000"/>
                      <a:gd name="connsiteX7" fmla="*/ 4000500 w 9144000"/>
                      <a:gd name="connsiteY7" fmla="*/ 0 h 5715000"/>
                      <a:gd name="connsiteX8" fmla="*/ 4297680 w 9144000"/>
                      <a:gd name="connsiteY8" fmla="*/ 0 h 5715000"/>
                      <a:gd name="connsiteX9" fmla="*/ 4869180 w 9144000"/>
                      <a:gd name="connsiteY9" fmla="*/ 0 h 5715000"/>
                      <a:gd name="connsiteX10" fmla="*/ 5623560 w 9144000"/>
                      <a:gd name="connsiteY10" fmla="*/ 0 h 5715000"/>
                      <a:gd name="connsiteX11" fmla="*/ 6377940 w 9144000"/>
                      <a:gd name="connsiteY11" fmla="*/ 0 h 5715000"/>
                      <a:gd name="connsiteX12" fmla="*/ 7040880 w 9144000"/>
                      <a:gd name="connsiteY12" fmla="*/ 0 h 5715000"/>
                      <a:gd name="connsiteX13" fmla="*/ 7520940 w 9144000"/>
                      <a:gd name="connsiteY13" fmla="*/ 0 h 5715000"/>
                      <a:gd name="connsiteX14" fmla="*/ 7818120 w 9144000"/>
                      <a:gd name="connsiteY14" fmla="*/ 0 h 5715000"/>
                      <a:gd name="connsiteX15" fmla="*/ 8298180 w 9144000"/>
                      <a:gd name="connsiteY15" fmla="*/ 0 h 5715000"/>
                      <a:gd name="connsiteX16" fmla="*/ 9144000 w 9144000"/>
                      <a:gd name="connsiteY16" fmla="*/ 0 h 5715000"/>
                      <a:gd name="connsiteX17" fmla="*/ 9144000 w 9144000"/>
                      <a:gd name="connsiteY17" fmla="*/ 685800 h 5715000"/>
                      <a:gd name="connsiteX18" fmla="*/ 9144000 w 9144000"/>
                      <a:gd name="connsiteY18" fmla="*/ 1371600 h 5715000"/>
                      <a:gd name="connsiteX19" fmla="*/ 9144000 w 9144000"/>
                      <a:gd name="connsiteY19" fmla="*/ 1828800 h 5715000"/>
                      <a:gd name="connsiteX20" fmla="*/ 9144000 w 9144000"/>
                      <a:gd name="connsiteY20" fmla="*/ 2514600 h 5715000"/>
                      <a:gd name="connsiteX21" fmla="*/ 9144000 w 9144000"/>
                      <a:gd name="connsiteY21" fmla="*/ 2971800 h 5715000"/>
                      <a:gd name="connsiteX22" fmla="*/ 9144000 w 9144000"/>
                      <a:gd name="connsiteY22" fmla="*/ 3600450 h 5715000"/>
                      <a:gd name="connsiteX23" fmla="*/ 9144000 w 9144000"/>
                      <a:gd name="connsiteY23" fmla="*/ 4286250 h 5715000"/>
                      <a:gd name="connsiteX24" fmla="*/ 9144000 w 9144000"/>
                      <a:gd name="connsiteY24" fmla="*/ 4686300 h 5715000"/>
                      <a:gd name="connsiteX25" fmla="*/ 9144000 w 9144000"/>
                      <a:gd name="connsiteY25" fmla="*/ 5715000 h 5715000"/>
                      <a:gd name="connsiteX26" fmla="*/ 8389620 w 9144000"/>
                      <a:gd name="connsiteY26" fmla="*/ 5715000 h 5715000"/>
                      <a:gd name="connsiteX27" fmla="*/ 7635240 w 9144000"/>
                      <a:gd name="connsiteY27" fmla="*/ 5715000 h 5715000"/>
                      <a:gd name="connsiteX28" fmla="*/ 7155180 w 9144000"/>
                      <a:gd name="connsiteY28" fmla="*/ 5715000 h 5715000"/>
                      <a:gd name="connsiteX29" fmla="*/ 6583680 w 9144000"/>
                      <a:gd name="connsiteY29" fmla="*/ 5715000 h 5715000"/>
                      <a:gd name="connsiteX30" fmla="*/ 6195060 w 9144000"/>
                      <a:gd name="connsiteY30" fmla="*/ 5715000 h 5715000"/>
                      <a:gd name="connsiteX31" fmla="*/ 5532120 w 9144000"/>
                      <a:gd name="connsiteY31" fmla="*/ 5715000 h 5715000"/>
                      <a:gd name="connsiteX32" fmla="*/ 4777740 w 9144000"/>
                      <a:gd name="connsiteY32" fmla="*/ 5715000 h 5715000"/>
                      <a:gd name="connsiteX33" fmla="*/ 4297680 w 9144000"/>
                      <a:gd name="connsiteY33" fmla="*/ 5715000 h 5715000"/>
                      <a:gd name="connsiteX34" fmla="*/ 3543300 w 9144000"/>
                      <a:gd name="connsiteY34" fmla="*/ 5715000 h 5715000"/>
                      <a:gd name="connsiteX35" fmla="*/ 2971800 w 9144000"/>
                      <a:gd name="connsiteY35" fmla="*/ 5715000 h 5715000"/>
                      <a:gd name="connsiteX36" fmla="*/ 2217420 w 9144000"/>
                      <a:gd name="connsiteY36" fmla="*/ 5715000 h 5715000"/>
                      <a:gd name="connsiteX37" fmla="*/ 1463040 w 9144000"/>
                      <a:gd name="connsiteY37" fmla="*/ 5715000 h 5715000"/>
                      <a:gd name="connsiteX38" fmla="*/ 1074420 w 9144000"/>
                      <a:gd name="connsiteY38" fmla="*/ 5715000 h 5715000"/>
                      <a:gd name="connsiteX39" fmla="*/ 594360 w 9144000"/>
                      <a:gd name="connsiteY39" fmla="*/ 5715000 h 5715000"/>
                      <a:gd name="connsiteX40" fmla="*/ 0 w 9144000"/>
                      <a:gd name="connsiteY40" fmla="*/ 5715000 h 5715000"/>
                      <a:gd name="connsiteX41" fmla="*/ 0 w 9144000"/>
                      <a:gd name="connsiteY41" fmla="*/ 5143500 h 5715000"/>
                      <a:gd name="connsiteX42" fmla="*/ 0 w 9144000"/>
                      <a:gd name="connsiteY42" fmla="*/ 4743450 h 5715000"/>
                      <a:gd name="connsiteX43" fmla="*/ 0 w 9144000"/>
                      <a:gd name="connsiteY43" fmla="*/ 4343400 h 5715000"/>
                      <a:gd name="connsiteX44" fmla="*/ 0 w 9144000"/>
                      <a:gd name="connsiteY44" fmla="*/ 3657600 h 5715000"/>
                      <a:gd name="connsiteX45" fmla="*/ 0 w 9144000"/>
                      <a:gd name="connsiteY45" fmla="*/ 3143250 h 5715000"/>
                      <a:gd name="connsiteX46" fmla="*/ 0 w 9144000"/>
                      <a:gd name="connsiteY46" fmla="*/ 2457450 h 5715000"/>
                      <a:gd name="connsiteX47" fmla="*/ 0 w 9144000"/>
                      <a:gd name="connsiteY47" fmla="*/ 1943100 h 5715000"/>
                      <a:gd name="connsiteX48" fmla="*/ 0 w 9144000"/>
                      <a:gd name="connsiteY48" fmla="*/ 1314450 h 5715000"/>
                      <a:gd name="connsiteX49" fmla="*/ 0 w 9144000"/>
                      <a:gd name="connsiteY49" fmla="*/ 857250 h 5715000"/>
                      <a:gd name="connsiteX50" fmla="*/ 0 w 9144000"/>
                      <a:gd name="connsiteY50" fmla="*/ 0 h 571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9144000" h="5715000" fill="none" extrusionOk="0">
                        <a:moveTo>
                          <a:pt x="0" y="0"/>
                        </a:moveTo>
                        <a:cubicBezTo>
                          <a:pt x="176500" y="-60465"/>
                          <a:pt x="438609" y="28952"/>
                          <a:pt x="662940" y="0"/>
                        </a:cubicBezTo>
                        <a:cubicBezTo>
                          <a:pt x="887271" y="-28952"/>
                          <a:pt x="1106380" y="64891"/>
                          <a:pt x="1325880" y="0"/>
                        </a:cubicBezTo>
                        <a:cubicBezTo>
                          <a:pt x="1545380" y="-64891"/>
                          <a:pt x="1754865" y="68194"/>
                          <a:pt x="1897380" y="0"/>
                        </a:cubicBezTo>
                        <a:cubicBezTo>
                          <a:pt x="2039895" y="-68194"/>
                          <a:pt x="2185699" y="51575"/>
                          <a:pt x="2468880" y="0"/>
                        </a:cubicBezTo>
                        <a:cubicBezTo>
                          <a:pt x="2752061" y="-51575"/>
                          <a:pt x="2876311" y="42442"/>
                          <a:pt x="3040380" y="0"/>
                        </a:cubicBezTo>
                        <a:cubicBezTo>
                          <a:pt x="3204449" y="-42442"/>
                          <a:pt x="3212087" y="23775"/>
                          <a:pt x="3337560" y="0"/>
                        </a:cubicBezTo>
                        <a:cubicBezTo>
                          <a:pt x="3463033" y="-23775"/>
                          <a:pt x="3699419" y="43868"/>
                          <a:pt x="4000500" y="0"/>
                        </a:cubicBezTo>
                        <a:cubicBezTo>
                          <a:pt x="4301581" y="-43868"/>
                          <a:pt x="4228876" y="33096"/>
                          <a:pt x="4297680" y="0"/>
                        </a:cubicBezTo>
                        <a:cubicBezTo>
                          <a:pt x="4366484" y="-33096"/>
                          <a:pt x="4652175" y="49732"/>
                          <a:pt x="4869180" y="0"/>
                        </a:cubicBezTo>
                        <a:cubicBezTo>
                          <a:pt x="5086185" y="-49732"/>
                          <a:pt x="5445956" y="29841"/>
                          <a:pt x="5623560" y="0"/>
                        </a:cubicBezTo>
                        <a:cubicBezTo>
                          <a:pt x="5801164" y="-29841"/>
                          <a:pt x="6184054" y="56651"/>
                          <a:pt x="6377940" y="0"/>
                        </a:cubicBezTo>
                        <a:cubicBezTo>
                          <a:pt x="6571826" y="-56651"/>
                          <a:pt x="6885969" y="43751"/>
                          <a:pt x="7040880" y="0"/>
                        </a:cubicBezTo>
                        <a:cubicBezTo>
                          <a:pt x="7195791" y="-43751"/>
                          <a:pt x="7370072" y="37742"/>
                          <a:pt x="7520940" y="0"/>
                        </a:cubicBezTo>
                        <a:cubicBezTo>
                          <a:pt x="7671808" y="-37742"/>
                          <a:pt x="7683983" y="15872"/>
                          <a:pt x="7818120" y="0"/>
                        </a:cubicBezTo>
                        <a:cubicBezTo>
                          <a:pt x="7952257" y="-15872"/>
                          <a:pt x="8116244" y="18633"/>
                          <a:pt x="8298180" y="0"/>
                        </a:cubicBezTo>
                        <a:cubicBezTo>
                          <a:pt x="8480116" y="-18633"/>
                          <a:pt x="8965652" y="51943"/>
                          <a:pt x="9144000" y="0"/>
                        </a:cubicBezTo>
                        <a:cubicBezTo>
                          <a:pt x="9204160" y="268404"/>
                          <a:pt x="9083629" y="448311"/>
                          <a:pt x="9144000" y="685800"/>
                        </a:cubicBezTo>
                        <a:cubicBezTo>
                          <a:pt x="9204371" y="923289"/>
                          <a:pt x="9075075" y="1122771"/>
                          <a:pt x="9144000" y="1371600"/>
                        </a:cubicBezTo>
                        <a:cubicBezTo>
                          <a:pt x="9212925" y="1620429"/>
                          <a:pt x="9106087" y="1609879"/>
                          <a:pt x="9144000" y="1828800"/>
                        </a:cubicBezTo>
                        <a:cubicBezTo>
                          <a:pt x="9181913" y="2047721"/>
                          <a:pt x="9134073" y="2287278"/>
                          <a:pt x="9144000" y="2514600"/>
                        </a:cubicBezTo>
                        <a:cubicBezTo>
                          <a:pt x="9153927" y="2741922"/>
                          <a:pt x="9142526" y="2879630"/>
                          <a:pt x="9144000" y="2971800"/>
                        </a:cubicBezTo>
                        <a:cubicBezTo>
                          <a:pt x="9145474" y="3063970"/>
                          <a:pt x="9113592" y="3419436"/>
                          <a:pt x="9144000" y="3600450"/>
                        </a:cubicBezTo>
                        <a:cubicBezTo>
                          <a:pt x="9174408" y="3781464"/>
                          <a:pt x="9140185" y="4047306"/>
                          <a:pt x="9144000" y="4286250"/>
                        </a:cubicBezTo>
                        <a:cubicBezTo>
                          <a:pt x="9147815" y="4525194"/>
                          <a:pt x="9100666" y="4496262"/>
                          <a:pt x="9144000" y="4686300"/>
                        </a:cubicBezTo>
                        <a:cubicBezTo>
                          <a:pt x="9187334" y="4876338"/>
                          <a:pt x="9077390" y="5414209"/>
                          <a:pt x="9144000" y="5715000"/>
                        </a:cubicBezTo>
                        <a:cubicBezTo>
                          <a:pt x="8811688" y="5740334"/>
                          <a:pt x="8643737" y="5652471"/>
                          <a:pt x="8389620" y="5715000"/>
                        </a:cubicBezTo>
                        <a:cubicBezTo>
                          <a:pt x="8135503" y="5777529"/>
                          <a:pt x="7964086" y="5692936"/>
                          <a:pt x="7635240" y="5715000"/>
                        </a:cubicBezTo>
                        <a:cubicBezTo>
                          <a:pt x="7306394" y="5737064"/>
                          <a:pt x="7318901" y="5683822"/>
                          <a:pt x="7155180" y="5715000"/>
                        </a:cubicBezTo>
                        <a:cubicBezTo>
                          <a:pt x="6991459" y="5746178"/>
                          <a:pt x="6702979" y="5685845"/>
                          <a:pt x="6583680" y="5715000"/>
                        </a:cubicBezTo>
                        <a:cubicBezTo>
                          <a:pt x="6464381" y="5744155"/>
                          <a:pt x="6377911" y="5713219"/>
                          <a:pt x="6195060" y="5715000"/>
                        </a:cubicBezTo>
                        <a:cubicBezTo>
                          <a:pt x="6012209" y="5716781"/>
                          <a:pt x="5779044" y="5660131"/>
                          <a:pt x="5532120" y="5715000"/>
                        </a:cubicBezTo>
                        <a:cubicBezTo>
                          <a:pt x="5285196" y="5769869"/>
                          <a:pt x="5048022" y="5694366"/>
                          <a:pt x="4777740" y="5715000"/>
                        </a:cubicBezTo>
                        <a:cubicBezTo>
                          <a:pt x="4507458" y="5735634"/>
                          <a:pt x="4494570" y="5678660"/>
                          <a:pt x="4297680" y="5715000"/>
                        </a:cubicBezTo>
                        <a:cubicBezTo>
                          <a:pt x="4100790" y="5751340"/>
                          <a:pt x="3857816" y="5625938"/>
                          <a:pt x="3543300" y="5715000"/>
                        </a:cubicBezTo>
                        <a:cubicBezTo>
                          <a:pt x="3228784" y="5804062"/>
                          <a:pt x="3165368" y="5663066"/>
                          <a:pt x="2971800" y="5715000"/>
                        </a:cubicBezTo>
                        <a:cubicBezTo>
                          <a:pt x="2778232" y="5766934"/>
                          <a:pt x="2522012" y="5662203"/>
                          <a:pt x="2217420" y="5715000"/>
                        </a:cubicBezTo>
                        <a:cubicBezTo>
                          <a:pt x="1912828" y="5767797"/>
                          <a:pt x="1665749" y="5644986"/>
                          <a:pt x="1463040" y="5715000"/>
                        </a:cubicBezTo>
                        <a:cubicBezTo>
                          <a:pt x="1260331" y="5785014"/>
                          <a:pt x="1258634" y="5682368"/>
                          <a:pt x="1074420" y="5715000"/>
                        </a:cubicBezTo>
                        <a:cubicBezTo>
                          <a:pt x="890206" y="5747632"/>
                          <a:pt x="748312" y="5677941"/>
                          <a:pt x="594360" y="5715000"/>
                        </a:cubicBezTo>
                        <a:cubicBezTo>
                          <a:pt x="440408" y="5752059"/>
                          <a:pt x="127966" y="5662536"/>
                          <a:pt x="0" y="5715000"/>
                        </a:cubicBezTo>
                        <a:cubicBezTo>
                          <a:pt x="-12229" y="5447728"/>
                          <a:pt x="25836" y="5409510"/>
                          <a:pt x="0" y="5143500"/>
                        </a:cubicBezTo>
                        <a:cubicBezTo>
                          <a:pt x="-25836" y="4877490"/>
                          <a:pt x="45446" y="4906794"/>
                          <a:pt x="0" y="4743450"/>
                        </a:cubicBezTo>
                        <a:cubicBezTo>
                          <a:pt x="-45446" y="4580106"/>
                          <a:pt x="87" y="4481086"/>
                          <a:pt x="0" y="4343400"/>
                        </a:cubicBezTo>
                        <a:cubicBezTo>
                          <a:pt x="-87" y="4205714"/>
                          <a:pt x="60265" y="3971314"/>
                          <a:pt x="0" y="3657600"/>
                        </a:cubicBezTo>
                        <a:cubicBezTo>
                          <a:pt x="-60265" y="3343886"/>
                          <a:pt x="12323" y="3333112"/>
                          <a:pt x="0" y="3143250"/>
                        </a:cubicBezTo>
                        <a:cubicBezTo>
                          <a:pt x="-12323" y="2953388"/>
                          <a:pt x="62130" y="2636417"/>
                          <a:pt x="0" y="2457450"/>
                        </a:cubicBezTo>
                        <a:cubicBezTo>
                          <a:pt x="-62130" y="2278483"/>
                          <a:pt x="1074" y="2091681"/>
                          <a:pt x="0" y="1943100"/>
                        </a:cubicBezTo>
                        <a:cubicBezTo>
                          <a:pt x="-1074" y="1794519"/>
                          <a:pt x="47564" y="1469609"/>
                          <a:pt x="0" y="1314450"/>
                        </a:cubicBezTo>
                        <a:cubicBezTo>
                          <a:pt x="-47564" y="1159291"/>
                          <a:pt x="11019" y="1004098"/>
                          <a:pt x="0" y="857250"/>
                        </a:cubicBezTo>
                        <a:cubicBezTo>
                          <a:pt x="-11019" y="710402"/>
                          <a:pt x="74560" y="204633"/>
                          <a:pt x="0" y="0"/>
                        </a:cubicBezTo>
                        <a:close/>
                      </a:path>
                      <a:path w="9144000" h="5715000" stroke="0" extrusionOk="0">
                        <a:moveTo>
                          <a:pt x="0" y="0"/>
                        </a:moveTo>
                        <a:cubicBezTo>
                          <a:pt x="208060" y="-22851"/>
                          <a:pt x="244539" y="5790"/>
                          <a:pt x="480060" y="0"/>
                        </a:cubicBezTo>
                        <a:cubicBezTo>
                          <a:pt x="715581" y="-5790"/>
                          <a:pt x="649383" y="1265"/>
                          <a:pt x="777240" y="0"/>
                        </a:cubicBezTo>
                        <a:cubicBezTo>
                          <a:pt x="905097" y="-1265"/>
                          <a:pt x="1301485" y="69370"/>
                          <a:pt x="1531620" y="0"/>
                        </a:cubicBezTo>
                        <a:cubicBezTo>
                          <a:pt x="1761755" y="-69370"/>
                          <a:pt x="1873259" y="32481"/>
                          <a:pt x="2011680" y="0"/>
                        </a:cubicBezTo>
                        <a:cubicBezTo>
                          <a:pt x="2150101" y="-32481"/>
                          <a:pt x="2390501" y="55364"/>
                          <a:pt x="2491740" y="0"/>
                        </a:cubicBezTo>
                        <a:cubicBezTo>
                          <a:pt x="2592979" y="-55364"/>
                          <a:pt x="2946883" y="47813"/>
                          <a:pt x="3246120" y="0"/>
                        </a:cubicBezTo>
                        <a:cubicBezTo>
                          <a:pt x="3545357" y="-47813"/>
                          <a:pt x="3485394" y="19186"/>
                          <a:pt x="3634740" y="0"/>
                        </a:cubicBezTo>
                        <a:cubicBezTo>
                          <a:pt x="3784086" y="-19186"/>
                          <a:pt x="4018439" y="72209"/>
                          <a:pt x="4389120" y="0"/>
                        </a:cubicBezTo>
                        <a:cubicBezTo>
                          <a:pt x="4759801" y="-72209"/>
                          <a:pt x="4969075" y="78407"/>
                          <a:pt x="5143500" y="0"/>
                        </a:cubicBezTo>
                        <a:cubicBezTo>
                          <a:pt x="5317925" y="-78407"/>
                          <a:pt x="5483930" y="6061"/>
                          <a:pt x="5715000" y="0"/>
                        </a:cubicBezTo>
                        <a:cubicBezTo>
                          <a:pt x="5946070" y="-6061"/>
                          <a:pt x="6237373" y="18662"/>
                          <a:pt x="6469380" y="0"/>
                        </a:cubicBezTo>
                        <a:cubicBezTo>
                          <a:pt x="6701387" y="-18662"/>
                          <a:pt x="6793238" y="52109"/>
                          <a:pt x="6949440" y="0"/>
                        </a:cubicBezTo>
                        <a:cubicBezTo>
                          <a:pt x="7105642" y="-52109"/>
                          <a:pt x="7258964" y="24167"/>
                          <a:pt x="7429500" y="0"/>
                        </a:cubicBezTo>
                        <a:cubicBezTo>
                          <a:pt x="7600036" y="-24167"/>
                          <a:pt x="7779242" y="64379"/>
                          <a:pt x="8092440" y="0"/>
                        </a:cubicBezTo>
                        <a:cubicBezTo>
                          <a:pt x="8405638" y="-64379"/>
                          <a:pt x="8393387" y="22971"/>
                          <a:pt x="8572500" y="0"/>
                        </a:cubicBezTo>
                        <a:cubicBezTo>
                          <a:pt x="8751613" y="-22971"/>
                          <a:pt x="8928623" y="14505"/>
                          <a:pt x="9144000" y="0"/>
                        </a:cubicBezTo>
                        <a:cubicBezTo>
                          <a:pt x="9192056" y="155787"/>
                          <a:pt x="9131959" y="514832"/>
                          <a:pt x="9144000" y="685800"/>
                        </a:cubicBezTo>
                        <a:cubicBezTo>
                          <a:pt x="9156041" y="856768"/>
                          <a:pt x="9137901" y="1150369"/>
                          <a:pt x="9144000" y="1314450"/>
                        </a:cubicBezTo>
                        <a:cubicBezTo>
                          <a:pt x="9150099" y="1478531"/>
                          <a:pt x="9116526" y="1750697"/>
                          <a:pt x="9144000" y="1943100"/>
                        </a:cubicBezTo>
                        <a:cubicBezTo>
                          <a:pt x="9171474" y="2135503"/>
                          <a:pt x="9138719" y="2244888"/>
                          <a:pt x="9144000" y="2343150"/>
                        </a:cubicBezTo>
                        <a:cubicBezTo>
                          <a:pt x="9149281" y="2441412"/>
                          <a:pt x="9090355" y="2624712"/>
                          <a:pt x="9144000" y="2800350"/>
                        </a:cubicBezTo>
                        <a:cubicBezTo>
                          <a:pt x="9197645" y="2975988"/>
                          <a:pt x="9070515" y="3138327"/>
                          <a:pt x="9144000" y="3429000"/>
                        </a:cubicBezTo>
                        <a:cubicBezTo>
                          <a:pt x="9217485" y="3719673"/>
                          <a:pt x="9141671" y="3798526"/>
                          <a:pt x="9144000" y="3943350"/>
                        </a:cubicBezTo>
                        <a:cubicBezTo>
                          <a:pt x="9146329" y="4088174"/>
                          <a:pt x="9107463" y="4225061"/>
                          <a:pt x="9144000" y="4400550"/>
                        </a:cubicBezTo>
                        <a:cubicBezTo>
                          <a:pt x="9180537" y="4576039"/>
                          <a:pt x="9131478" y="4741201"/>
                          <a:pt x="9144000" y="5029200"/>
                        </a:cubicBezTo>
                        <a:cubicBezTo>
                          <a:pt x="9156522" y="5317199"/>
                          <a:pt x="9097764" y="5454798"/>
                          <a:pt x="9144000" y="5715000"/>
                        </a:cubicBezTo>
                        <a:cubicBezTo>
                          <a:pt x="9019213" y="5764581"/>
                          <a:pt x="8806777" y="5679632"/>
                          <a:pt x="8572500" y="5715000"/>
                        </a:cubicBezTo>
                        <a:cubicBezTo>
                          <a:pt x="8338223" y="5750368"/>
                          <a:pt x="8268944" y="5678812"/>
                          <a:pt x="8183880" y="5715000"/>
                        </a:cubicBezTo>
                        <a:cubicBezTo>
                          <a:pt x="8098816" y="5751188"/>
                          <a:pt x="7849234" y="5705676"/>
                          <a:pt x="7520940" y="5715000"/>
                        </a:cubicBezTo>
                        <a:cubicBezTo>
                          <a:pt x="7192646" y="5724324"/>
                          <a:pt x="7224369" y="5710607"/>
                          <a:pt x="7132320" y="5715000"/>
                        </a:cubicBezTo>
                        <a:cubicBezTo>
                          <a:pt x="7040271" y="5719393"/>
                          <a:pt x="6655541" y="5688767"/>
                          <a:pt x="6469380" y="5715000"/>
                        </a:cubicBezTo>
                        <a:cubicBezTo>
                          <a:pt x="6283219" y="5741233"/>
                          <a:pt x="6245479" y="5681637"/>
                          <a:pt x="6172200" y="5715000"/>
                        </a:cubicBezTo>
                        <a:cubicBezTo>
                          <a:pt x="6098921" y="5748363"/>
                          <a:pt x="5644481" y="5698530"/>
                          <a:pt x="5509260" y="5715000"/>
                        </a:cubicBezTo>
                        <a:cubicBezTo>
                          <a:pt x="5374039" y="5731470"/>
                          <a:pt x="5221506" y="5679842"/>
                          <a:pt x="5120640" y="5715000"/>
                        </a:cubicBezTo>
                        <a:cubicBezTo>
                          <a:pt x="5019774" y="5750158"/>
                          <a:pt x="4933621" y="5682533"/>
                          <a:pt x="4823460" y="5715000"/>
                        </a:cubicBezTo>
                        <a:cubicBezTo>
                          <a:pt x="4713299" y="5747467"/>
                          <a:pt x="4544774" y="5685210"/>
                          <a:pt x="4434840" y="5715000"/>
                        </a:cubicBezTo>
                        <a:cubicBezTo>
                          <a:pt x="4324906" y="5744790"/>
                          <a:pt x="3955516" y="5686706"/>
                          <a:pt x="3771900" y="5715000"/>
                        </a:cubicBezTo>
                        <a:cubicBezTo>
                          <a:pt x="3588284" y="5743294"/>
                          <a:pt x="3500859" y="5673802"/>
                          <a:pt x="3383280" y="5715000"/>
                        </a:cubicBezTo>
                        <a:cubicBezTo>
                          <a:pt x="3265701" y="5756198"/>
                          <a:pt x="3224003" y="5696135"/>
                          <a:pt x="3086100" y="5715000"/>
                        </a:cubicBezTo>
                        <a:cubicBezTo>
                          <a:pt x="2948197" y="5733865"/>
                          <a:pt x="2802756" y="5699243"/>
                          <a:pt x="2697480" y="5715000"/>
                        </a:cubicBezTo>
                        <a:cubicBezTo>
                          <a:pt x="2592204" y="5730757"/>
                          <a:pt x="2368227" y="5690880"/>
                          <a:pt x="2217420" y="5715000"/>
                        </a:cubicBezTo>
                        <a:cubicBezTo>
                          <a:pt x="2066613" y="5739120"/>
                          <a:pt x="1809522" y="5678004"/>
                          <a:pt x="1645920" y="5715000"/>
                        </a:cubicBezTo>
                        <a:cubicBezTo>
                          <a:pt x="1482318" y="5751996"/>
                          <a:pt x="1387340" y="5670227"/>
                          <a:pt x="1257300" y="5715000"/>
                        </a:cubicBezTo>
                        <a:cubicBezTo>
                          <a:pt x="1127260" y="5759773"/>
                          <a:pt x="700651" y="5705880"/>
                          <a:pt x="502920" y="5715000"/>
                        </a:cubicBezTo>
                        <a:cubicBezTo>
                          <a:pt x="305189" y="5724120"/>
                          <a:pt x="217595" y="5713076"/>
                          <a:pt x="0" y="5715000"/>
                        </a:cubicBezTo>
                        <a:cubicBezTo>
                          <a:pt x="-16077" y="5505733"/>
                          <a:pt x="64701" y="5168350"/>
                          <a:pt x="0" y="5029200"/>
                        </a:cubicBezTo>
                        <a:cubicBezTo>
                          <a:pt x="-64701" y="4890050"/>
                          <a:pt x="23303" y="4607758"/>
                          <a:pt x="0" y="4457700"/>
                        </a:cubicBezTo>
                        <a:cubicBezTo>
                          <a:pt x="-23303" y="4307642"/>
                          <a:pt x="36218" y="4136840"/>
                          <a:pt x="0" y="3886200"/>
                        </a:cubicBezTo>
                        <a:cubicBezTo>
                          <a:pt x="-36218" y="3635560"/>
                          <a:pt x="5114" y="3575830"/>
                          <a:pt x="0" y="3371850"/>
                        </a:cubicBezTo>
                        <a:cubicBezTo>
                          <a:pt x="-5114" y="3167870"/>
                          <a:pt x="42459" y="3049590"/>
                          <a:pt x="0" y="2743200"/>
                        </a:cubicBezTo>
                        <a:cubicBezTo>
                          <a:pt x="-42459" y="2436810"/>
                          <a:pt x="19198" y="2360991"/>
                          <a:pt x="0" y="2171700"/>
                        </a:cubicBezTo>
                        <a:cubicBezTo>
                          <a:pt x="-19198" y="1982409"/>
                          <a:pt x="56776" y="1814646"/>
                          <a:pt x="0" y="1485900"/>
                        </a:cubicBezTo>
                        <a:cubicBezTo>
                          <a:pt x="-56776" y="1157154"/>
                          <a:pt x="76024" y="1062090"/>
                          <a:pt x="0" y="800100"/>
                        </a:cubicBezTo>
                        <a:cubicBezTo>
                          <a:pt x="-76024" y="538110"/>
                          <a:pt x="37703" y="174214"/>
                          <a:pt x="0" y="0"/>
                        </a:cubicBezTo>
                        <a:close/>
                      </a:path>
                    </a:pathLst>
                  </a:custGeom>
                  <ask:type>
                    <ask:lineSketchNone/>
                  </ask:type>
                </ask:lineSketchStyleProps>
              </a:ext>
            </a:extLst>
          </a:ln>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5" name="Text Placeholder 8">
            <a:extLst>
              <a:ext uri="{FF2B5EF4-FFF2-40B4-BE49-F238E27FC236}">
                <a16:creationId xmlns:a16="http://schemas.microsoft.com/office/drawing/2014/main" id="{DB10CD7D-F477-5D4E-A521-522104DFBB8A}"/>
              </a:ext>
            </a:extLst>
          </p:cNvPr>
          <p:cNvSpPr>
            <a:spLocks noGrp="1"/>
          </p:cNvSpPr>
          <p:nvPr>
            <p:ph type="body" sz="quarter" idx="12" hasCustomPrompt="1"/>
          </p:nvPr>
        </p:nvSpPr>
        <p:spPr>
          <a:xfrm>
            <a:off x="625872" y="533400"/>
            <a:ext cx="2438400" cy="288925"/>
          </a:xfrm>
          <a:prstGeom prst="rect">
            <a:avLst/>
          </a:prstGeom>
        </p:spPr>
        <p:txBody>
          <a:bodyPr lIns="0" tIns="0" rIns="0" bIns="0" anchor="b" anchorCtr="0">
            <a:normAutofit/>
          </a:bodyPr>
          <a:lstStyle>
            <a:lvl1pPr marL="0" indent="0" algn="l">
              <a:buFontTx/>
              <a:buNone/>
              <a:defRPr sz="1600" cap="all" baseline="0">
                <a:solidFill>
                  <a:schemeClr val="bg2"/>
                </a:solidFill>
                <a:latin typeface="Roboto Black" panose="02000000000000000000" pitchFamily="2" charset="0"/>
              </a:defRPr>
            </a:lvl1pPr>
            <a:lvl2pPr>
              <a:defRPr sz="1000" baseline="0">
                <a:solidFill>
                  <a:schemeClr val="bg2"/>
                </a:solidFill>
                <a:latin typeface="Roboto Light" panose="02000000000000000000" pitchFamily="2" charset="0"/>
              </a:defRPr>
            </a:lvl2pPr>
            <a:lvl3pPr>
              <a:defRPr sz="1000" baseline="0">
                <a:solidFill>
                  <a:schemeClr val="bg2"/>
                </a:solidFill>
                <a:latin typeface="Roboto Light" panose="02000000000000000000" pitchFamily="2" charset="0"/>
              </a:defRPr>
            </a:lvl3pPr>
            <a:lvl4pPr>
              <a:defRPr sz="1000" baseline="0">
                <a:solidFill>
                  <a:schemeClr val="bg2"/>
                </a:solidFill>
                <a:latin typeface="Roboto Light" panose="02000000000000000000" pitchFamily="2" charset="0"/>
              </a:defRPr>
            </a:lvl4pPr>
            <a:lvl5pPr>
              <a:defRPr sz="1000" baseline="0">
                <a:solidFill>
                  <a:schemeClr val="bg2"/>
                </a:solidFill>
                <a:latin typeface="Roboto Light" panose="02000000000000000000" pitchFamily="2" charset="0"/>
              </a:defRPr>
            </a:lvl5pPr>
          </a:lstStyle>
          <a:p>
            <a:pPr lvl="0"/>
            <a:r>
              <a:rPr lang="en-GB" dirty="0"/>
              <a:t>PAGE TITLE</a:t>
            </a:r>
            <a:endParaRPr lang="en-US" dirty="0"/>
          </a:p>
        </p:txBody>
      </p:sp>
    </p:spTree>
    <p:extLst>
      <p:ext uri="{BB962C8B-B14F-4D97-AF65-F5344CB8AC3E}">
        <p14:creationId xmlns:p14="http://schemas.microsoft.com/office/powerpoint/2010/main" val="15703540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Divider or Key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8A708-4D2A-ED4A-ADC0-146219F55569}"/>
              </a:ext>
            </a:extLst>
          </p:cNvPr>
          <p:cNvSpPr>
            <a:spLocks noGrp="1"/>
          </p:cNvSpPr>
          <p:nvPr>
            <p:ph type="title"/>
          </p:nvPr>
        </p:nvSpPr>
        <p:spPr>
          <a:xfrm>
            <a:off x="635000" y="2328138"/>
            <a:ext cx="14986000" cy="4487723"/>
          </a:xfrm>
        </p:spPr>
        <p:txBody>
          <a:bodyPr>
            <a:normAutofit/>
          </a:bodyPr>
          <a:lstStyle>
            <a:lvl1pPr>
              <a:lnSpc>
                <a:spcPct val="120000"/>
              </a:lnSpc>
              <a:defRPr sz="7000"/>
            </a:lvl1pPr>
          </a:lstStyle>
          <a:p>
            <a:r>
              <a:rPr lang="en-GB" dirty="0"/>
              <a:t>Click to edit Master title style</a:t>
            </a:r>
            <a:endParaRPr lang="en-US" dirty="0"/>
          </a:p>
        </p:txBody>
      </p:sp>
      <p:sp>
        <p:nvSpPr>
          <p:cNvPr id="3" name="Footer Placeholder 2">
            <a:extLst>
              <a:ext uri="{FF2B5EF4-FFF2-40B4-BE49-F238E27FC236}">
                <a16:creationId xmlns:a16="http://schemas.microsoft.com/office/drawing/2014/main" id="{3E5AC5A2-1E73-A34D-A0D9-3DFEA004A707}"/>
              </a:ext>
            </a:extLst>
          </p:cNvPr>
          <p:cNvSpPr>
            <a:spLocks noGrp="1"/>
          </p:cNvSpPr>
          <p:nvPr>
            <p:ph type="ftr" sz="quarter" idx="10"/>
          </p:nvPr>
        </p:nvSpPr>
        <p:spPr/>
        <p:txBody>
          <a:bodyPr/>
          <a:lstStyle/>
          <a:p>
            <a:r>
              <a:rPr lang="en-GB"/>
              <a:t>CLIENT NAME • PRESENTATION TITLE • DATE</a:t>
            </a:r>
            <a:endParaRPr lang="en-US" dirty="0"/>
          </a:p>
        </p:txBody>
      </p:sp>
      <p:sp>
        <p:nvSpPr>
          <p:cNvPr id="9" name="Text Placeholder 8">
            <a:extLst>
              <a:ext uri="{FF2B5EF4-FFF2-40B4-BE49-F238E27FC236}">
                <a16:creationId xmlns:a16="http://schemas.microsoft.com/office/drawing/2014/main" id="{D43EE09E-EFAE-F442-BD3E-76CAADBF5C78}"/>
              </a:ext>
            </a:extLst>
          </p:cNvPr>
          <p:cNvSpPr>
            <a:spLocks noGrp="1"/>
          </p:cNvSpPr>
          <p:nvPr>
            <p:ph type="body" sz="quarter" idx="12" hasCustomPrompt="1"/>
          </p:nvPr>
        </p:nvSpPr>
        <p:spPr>
          <a:xfrm>
            <a:off x="625872" y="533400"/>
            <a:ext cx="2438400" cy="288925"/>
          </a:xfrm>
          <a:prstGeom prst="rect">
            <a:avLst/>
          </a:prstGeom>
        </p:spPr>
        <p:txBody>
          <a:bodyPr lIns="0" tIns="0" rIns="0" bIns="0" anchor="b" anchorCtr="0">
            <a:normAutofit/>
          </a:bodyPr>
          <a:lstStyle>
            <a:lvl1pPr marL="0" indent="0" algn="l">
              <a:buFontTx/>
              <a:buNone/>
              <a:defRPr sz="1600" cap="all" baseline="0">
                <a:solidFill>
                  <a:schemeClr val="bg2"/>
                </a:solidFill>
                <a:latin typeface="Roboto Black" panose="02000000000000000000" pitchFamily="2" charset="0"/>
              </a:defRPr>
            </a:lvl1pPr>
            <a:lvl2pPr>
              <a:defRPr sz="1000" baseline="0">
                <a:solidFill>
                  <a:schemeClr val="bg2"/>
                </a:solidFill>
                <a:latin typeface="Roboto Light" panose="02000000000000000000" pitchFamily="2" charset="0"/>
              </a:defRPr>
            </a:lvl2pPr>
            <a:lvl3pPr>
              <a:defRPr sz="1000" baseline="0">
                <a:solidFill>
                  <a:schemeClr val="bg2"/>
                </a:solidFill>
                <a:latin typeface="Roboto Light" panose="02000000000000000000" pitchFamily="2" charset="0"/>
              </a:defRPr>
            </a:lvl3pPr>
            <a:lvl4pPr>
              <a:defRPr sz="1000" baseline="0">
                <a:solidFill>
                  <a:schemeClr val="bg2"/>
                </a:solidFill>
                <a:latin typeface="Roboto Light" panose="02000000000000000000" pitchFamily="2" charset="0"/>
              </a:defRPr>
            </a:lvl4pPr>
            <a:lvl5pPr>
              <a:defRPr sz="1000" baseline="0">
                <a:solidFill>
                  <a:schemeClr val="bg2"/>
                </a:solidFill>
                <a:latin typeface="Roboto Light" panose="02000000000000000000" pitchFamily="2" charset="0"/>
              </a:defRPr>
            </a:lvl5pPr>
          </a:lstStyle>
          <a:p>
            <a:pPr lvl="0"/>
            <a:r>
              <a:rPr lang="en-GB" dirty="0"/>
              <a:t>PAGE TITLE</a:t>
            </a:r>
            <a:endParaRPr lang="en-US" dirty="0"/>
          </a:p>
        </p:txBody>
      </p:sp>
    </p:spTree>
    <p:extLst>
      <p:ext uri="{BB962C8B-B14F-4D97-AF65-F5344CB8AC3E}">
        <p14:creationId xmlns:p14="http://schemas.microsoft.com/office/powerpoint/2010/main" val="3112456489"/>
      </p:ext>
    </p:extLst>
  </p:cSld>
  <p:clrMapOvr>
    <a:masterClrMapping/>
  </p:clrMapOvr>
  <p:extLst>
    <p:ext uri="{DCECCB84-F9BA-43D5-87BE-67443E8EF086}">
      <p15:sldGuideLst xmlns:p15="http://schemas.microsoft.com/office/powerpoint/2012/main">
        <p15:guide id="1" orient="horz" pos="2880">
          <p15:clr>
            <a:srgbClr val="FBAE40"/>
          </p15:clr>
        </p15:guide>
        <p15:guide id="2" pos="51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pter Divid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BC0DE71-1365-6443-9380-A3AEA025BA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315632" y="4572000"/>
            <a:ext cx="647700" cy="76200"/>
          </a:xfrm>
          <a:prstGeom prst="rect">
            <a:avLst/>
          </a:prstGeom>
        </p:spPr>
      </p:pic>
      <p:sp>
        <p:nvSpPr>
          <p:cNvPr id="9" name="Text Placeholder 5">
            <a:extLst>
              <a:ext uri="{FF2B5EF4-FFF2-40B4-BE49-F238E27FC236}">
                <a16:creationId xmlns:a16="http://schemas.microsoft.com/office/drawing/2014/main" id="{68BAC005-71B3-6844-9F65-79873235F737}"/>
              </a:ext>
            </a:extLst>
          </p:cNvPr>
          <p:cNvSpPr>
            <a:spLocks noGrp="1"/>
          </p:cNvSpPr>
          <p:nvPr>
            <p:ph type="body" sz="quarter" idx="11" hasCustomPrompt="1"/>
          </p:nvPr>
        </p:nvSpPr>
        <p:spPr>
          <a:xfrm>
            <a:off x="2184400" y="2133600"/>
            <a:ext cx="9906000" cy="2514600"/>
          </a:xfrm>
          <a:prstGeom prst="rect">
            <a:avLst/>
          </a:prstGeom>
        </p:spPr>
        <p:txBody>
          <a:bodyPr anchor="b" anchorCtr="0"/>
          <a:lstStyle>
            <a:lvl1pPr marL="0" indent="0" algn="l">
              <a:buFontTx/>
              <a:buNone/>
              <a:defRPr sz="6500" b="1" i="0" baseline="0">
                <a:solidFill>
                  <a:srgbClr val="FFDD00"/>
                </a:solidFill>
                <a:latin typeface="Roboto Slab Black" pitchFamily="2" charset="0"/>
              </a:defRPr>
            </a:lvl1pPr>
            <a:lvl2pPr marL="457200" indent="0" algn="ctr">
              <a:buFontTx/>
              <a:buNone/>
              <a:defRPr>
                <a:solidFill>
                  <a:srgbClr val="FFE24B"/>
                </a:solidFill>
              </a:defRPr>
            </a:lvl2pPr>
            <a:lvl3pPr marL="914400" indent="0" algn="ctr">
              <a:buFontTx/>
              <a:buNone/>
              <a:defRPr>
                <a:solidFill>
                  <a:srgbClr val="FFE24B"/>
                </a:solidFill>
              </a:defRPr>
            </a:lvl3pPr>
            <a:lvl4pPr marL="1371600" indent="0" algn="ctr">
              <a:buFontTx/>
              <a:buNone/>
              <a:defRPr>
                <a:solidFill>
                  <a:srgbClr val="FFE24B"/>
                </a:solidFill>
              </a:defRPr>
            </a:lvl4pPr>
            <a:lvl5pPr marL="1828800" indent="0" algn="ctr">
              <a:buFontTx/>
              <a:buNone/>
              <a:defRPr>
                <a:solidFill>
                  <a:srgbClr val="FFE24B"/>
                </a:solidFill>
              </a:defRPr>
            </a:lvl5pPr>
          </a:lstStyle>
          <a:p>
            <a:pPr lvl="0"/>
            <a:r>
              <a:rPr lang="en-GB" dirty="0"/>
              <a:t>Divider Information</a:t>
            </a:r>
          </a:p>
        </p:txBody>
      </p:sp>
      <p:sp>
        <p:nvSpPr>
          <p:cNvPr id="11" name="Text Placeholder 5">
            <a:extLst>
              <a:ext uri="{FF2B5EF4-FFF2-40B4-BE49-F238E27FC236}">
                <a16:creationId xmlns:a16="http://schemas.microsoft.com/office/drawing/2014/main" id="{A705C691-5F50-F34E-AB6A-B702C6D5F1E9}"/>
              </a:ext>
            </a:extLst>
          </p:cNvPr>
          <p:cNvSpPr>
            <a:spLocks noGrp="1"/>
          </p:cNvSpPr>
          <p:nvPr>
            <p:ph type="body" sz="quarter" idx="13" hasCustomPrompt="1"/>
          </p:nvPr>
        </p:nvSpPr>
        <p:spPr>
          <a:xfrm>
            <a:off x="2184400" y="4724400"/>
            <a:ext cx="9906000" cy="2514600"/>
          </a:xfrm>
          <a:prstGeom prst="rect">
            <a:avLst/>
          </a:prstGeom>
        </p:spPr>
        <p:txBody>
          <a:bodyPr anchor="t" anchorCtr="0"/>
          <a:lstStyle>
            <a:lvl1pPr marL="0" indent="0" algn="l">
              <a:buFontTx/>
              <a:buNone/>
              <a:defRPr sz="6500" b="0" i="0" baseline="0">
                <a:solidFill>
                  <a:srgbClr val="FFDD00"/>
                </a:solidFill>
                <a:latin typeface="Roboto Slab Light" pitchFamily="2" charset="0"/>
              </a:defRPr>
            </a:lvl1pPr>
            <a:lvl2pPr marL="457200" indent="0" algn="ctr">
              <a:buFontTx/>
              <a:buNone/>
              <a:defRPr>
                <a:solidFill>
                  <a:srgbClr val="FFE24B"/>
                </a:solidFill>
              </a:defRPr>
            </a:lvl2pPr>
            <a:lvl3pPr marL="914400" indent="0" algn="ctr">
              <a:buFontTx/>
              <a:buNone/>
              <a:defRPr>
                <a:solidFill>
                  <a:srgbClr val="FFE24B"/>
                </a:solidFill>
              </a:defRPr>
            </a:lvl3pPr>
            <a:lvl4pPr marL="1371600" indent="0" algn="ctr">
              <a:buFontTx/>
              <a:buNone/>
              <a:defRPr>
                <a:solidFill>
                  <a:srgbClr val="FFE24B"/>
                </a:solidFill>
              </a:defRPr>
            </a:lvl4pPr>
            <a:lvl5pPr marL="1828800" indent="0" algn="ctr">
              <a:buFontTx/>
              <a:buNone/>
              <a:defRPr>
                <a:solidFill>
                  <a:srgbClr val="FFE24B"/>
                </a:solidFill>
              </a:defRPr>
            </a:lvl5pPr>
          </a:lstStyle>
          <a:p>
            <a:pPr lvl="0"/>
            <a:r>
              <a:rPr lang="en-GB" dirty="0"/>
              <a:t>Subhead if needed</a:t>
            </a:r>
          </a:p>
        </p:txBody>
      </p:sp>
    </p:spTree>
    <p:extLst>
      <p:ext uri="{BB962C8B-B14F-4D97-AF65-F5344CB8AC3E}">
        <p14:creationId xmlns:p14="http://schemas.microsoft.com/office/powerpoint/2010/main" val="672659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F9D8533-14FB-DB4E-81E9-3F8AB389D0D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871200" y="3200400"/>
            <a:ext cx="3209925" cy="1221030"/>
          </a:xfrm>
          <a:prstGeom prst="rect">
            <a:avLst/>
          </a:prstGeom>
        </p:spPr>
      </p:pic>
      <p:pic>
        <p:nvPicPr>
          <p:cNvPr id="8" name="Picture 7">
            <a:extLst>
              <a:ext uri="{FF2B5EF4-FFF2-40B4-BE49-F238E27FC236}">
                <a16:creationId xmlns:a16="http://schemas.microsoft.com/office/drawing/2014/main" id="{A6849AF0-63B4-E946-87E0-2501EA8CF3D6}"/>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2223749" y="4722686"/>
            <a:ext cx="647700" cy="76200"/>
          </a:xfrm>
          <a:prstGeom prst="rect">
            <a:avLst/>
          </a:prstGeom>
        </p:spPr>
      </p:pic>
      <p:sp>
        <p:nvSpPr>
          <p:cNvPr id="11" name="Text Placeholder 8">
            <a:extLst>
              <a:ext uri="{FF2B5EF4-FFF2-40B4-BE49-F238E27FC236}">
                <a16:creationId xmlns:a16="http://schemas.microsoft.com/office/drawing/2014/main" id="{2E455252-5763-AA4C-AE7A-41FA8F689FAC}"/>
              </a:ext>
            </a:extLst>
          </p:cNvPr>
          <p:cNvSpPr>
            <a:spLocks noGrp="1"/>
          </p:cNvSpPr>
          <p:nvPr>
            <p:ph type="body" sz="quarter" idx="12" hasCustomPrompt="1"/>
          </p:nvPr>
        </p:nvSpPr>
        <p:spPr>
          <a:xfrm>
            <a:off x="11328400" y="7604760"/>
            <a:ext cx="2438400" cy="288925"/>
          </a:xfrm>
          <a:prstGeom prst="rect">
            <a:avLst/>
          </a:prstGeom>
        </p:spPr>
        <p:txBody>
          <a:bodyPr/>
          <a:lstStyle>
            <a:lvl1pPr marL="0" indent="0" algn="ctr">
              <a:buFontTx/>
              <a:buNone/>
              <a:defRPr sz="1200" baseline="0">
                <a:solidFill>
                  <a:schemeClr val="bg2"/>
                </a:solidFill>
                <a:latin typeface="Roboto Light" panose="02000000000000000000" pitchFamily="2" charset="0"/>
              </a:defRPr>
            </a:lvl1pPr>
            <a:lvl2pPr>
              <a:defRPr sz="1000" baseline="0">
                <a:solidFill>
                  <a:schemeClr val="bg2"/>
                </a:solidFill>
                <a:latin typeface="Roboto Light" panose="02000000000000000000" pitchFamily="2" charset="0"/>
              </a:defRPr>
            </a:lvl2pPr>
            <a:lvl3pPr>
              <a:defRPr sz="1000" baseline="0">
                <a:solidFill>
                  <a:schemeClr val="bg2"/>
                </a:solidFill>
                <a:latin typeface="Roboto Light" panose="02000000000000000000" pitchFamily="2" charset="0"/>
              </a:defRPr>
            </a:lvl3pPr>
            <a:lvl4pPr>
              <a:defRPr sz="1000" baseline="0">
                <a:solidFill>
                  <a:schemeClr val="bg2"/>
                </a:solidFill>
                <a:latin typeface="Roboto Light" panose="02000000000000000000" pitchFamily="2" charset="0"/>
              </a:defRPr>
            </a:lvl4pPr>
            <a:lvl5pPr>
              <a:defRPr sz="1000" baseline="0">
                <a:solidFill>
                  <a:schemeClr val="bg2"/>
                </a:solidFill>
                <a:latin typeface="Roboto Light" panose="02000000000000000000" pitchFamily="2" charset="0"/>
              </a:defRPr>
            </a:lvl5pPr>
          </a:lstStyle>
          <a:p>
            <a:pPr lvl="0"/>
            <a:r>
              <a:rPr lang="en-GB" dirty="0"/>
              <a:t>MONTH DAY YEAR</a:t>
            </a:r>
            <a:endParaRPr lang="en-US" dirty="0"/>
          </a:p>
        </p:txBody>
      </p:sp>
      <p:sp>
        <p:nvSpPr>
          <p:cNvPr id="9" name="Text Placeholder 5">
            <a:extLst>
              <a:ext uri="{FF2B5EF4-FFF2-40B4-BE49-F238E27FC236}">
                <a16:creationId xmlns:a16="http://schemas.microsoft.com/office/drawing/2014/main" id="{3E24B532-3D5B-414D-88B6-AFEC3205B9DB}"/>
              </a:ext>
            </a:extLst>
          </p:cNvPr>
          <p:cNvSpPr>
            <a:spLocks noGrp="1"/>
          </p:cNvSpPr>
          <p:nvPr>
            <p:ph type="body" sz="quarter" idx="11" hasCustomPrompt="1"/>
          </p:nvPr>
        </p:nvSpPr>
        <p:spPr>
          <a:xfrm>
            <a:off x="10185400" y="4953000"/>
            <a:ext cx="4724400" cy="1447800"/>
          </a:xfrm>
          <a:prstGeom prst="rect">
            <a:avLst/>
          </a:prstGeom>
        </p:spPr>
        <p:txBody>
          <a:bodyPr/>
          <a:lstStyle>
            <a:lvl1pPr marL="0" indent="0" algn="ctr">
              <a:buFontTx/>
              <a:buNone/>
              <a:defRPr b="1" i="0" baseline="0">
                <a:solidFill>
                  <a:srgbClr val="FFDD00"/>
                </a:solidFill>
                <a:latin typeface="Roboto Slab Black" pitchFamily="2" charset="0"/>
              </a:defRPr>
            </a:lvl1pPr>
            <a:lvl2pPr marL="457200" indent="0" algn="ctr">
              <a:buFontTx/>
              <a:buNone/>
              <a:defRPr>
                <a:solidFill>
                  <a:srgbClr val="FFE24B"/>
                </a:solidFill>
              </a:defRPr>
            </a:lvl2pPr>
            <a:lvl3pPr marL="914400" indent="0" algn="ctr">
              <a:buFontTx/>
              <a:buNone/>
              <a:defRPr>
                <a:solidFill>
                  <a:srgbClr val="FFE24B"/>
                </a:solidFill>
              </a:defRPr>
            </a:lvl3pPr>
            <a:lvl4pPr marL="1371600" indent="0" algn="ctr">
              <a:buFontTx/>
              <a:buNone/>
              <a:defRPr>
                <a:solidFill>
                  <a:srgbClr val="FFE24B"/>
                </a:solidFill>
              </a:defRPr>
            </a:lvl4pPr>
            <a:lvl5pPr marL="1828800" indent="0" algn="ctr">
              <a:buFontTx/>
              <a:buNone/>
              <a:defRPr>
                <a:solidFill>
                  <a:srgbClr val="FFE24B"/>
                </a:solidFill>
              </a:defRPr>
            </a:lvl5pPr>
          </a:lstStyle>
          <a:p>
            <a:pPr lvl="0"/>
            <a:r>
              <a:rPr lang="en-GB" dirty="0"/>
              <a:t>Insert Title of Presentation</a:t>
            </a:r>
          </a:p>
        </p:txBody>
      </p:sp>
    </p:spTree>
    <p:extLst>
      <p:ext uri="{BB962C8B-B14F-4D97-AF65-F5344CB8AC3E}">
        <p14:creationId xmlns:p14="http://schemas.microsoft.com/office/powerpoint/2010/main" val="36000400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2840568"/>
            <a:ext cx="13817600" cy="1960033"/>
          </a:xfrm>
        </p:spPr>
        <p:txBody>
          <a:bodyPr/>
          <a:lstStyle/>
          <a:p>
            <a:r>
              <a:rPr lang="en-US"/>
              <a:t>Click to edit Master title style</a:t>
            </a:r>
          </a:p>
        </p:txBody>
      </p:sp>
      <p:sp>
        <p:nvSpPr>
          <p:cNvPr id="3" name="Subtitle 2"/>
          <p:cNvSpPr>
            <a:spLocks noGrp="1"/>
          </p:cNvSpPr>
          <p:nvPr>
            <p:ph type="subTitle" idx="1"/>
          </p:nvPr>
        </p:nvSpPr>
        <p:spPr>
          <a:xfrm>
            <a:off x="2438400" y="5181600"/>
            <a:ext cx="11379200" cy="23368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8B3535A-F934-46EB-A61D-61CA6177FE3E}" type="datetimeFigureOut">
              <a:rPr lang="en-US" smtClean="0"/>
              <a:pPr/>
              <a:t>5/25/2021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552D697-800C-4230-8249-7CD2310F6F20}" type="slidenum">
              <a:rPr lang="en-US" smtClean="0"/>
              <a:pPr/>
              <a:t>‹#›</a:t>
            </a:fld>
            <a:endParaRPr lang="en-US" dirty="0"/>
          </a:p>
        </p:txBody>
      </p:sp>
    </p:spTree>
    <p:extLst>
      <p:ext uri="{BB962C8B-B14F-4D97-AF65-F5344CB8AC3E}">
        <p14:creationId xmlns:p14="http://schemas.microsoft.com/office/powerpoint/2010/main" val="12543049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B3535A-F934-46EB-A61D-61CA6177FE3E}" type="datetimeFigureOut">
              <a:rPr lang="en-US" smtClean="0"/>
              <a:pPr/>
              <a:t>5/25/2021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552D697-800C-4230-8249-7CD2310F6F20}" type="slidenum">
              <a:rPr lang="en-US" smtClean="0"/>
              <a:pPr/>
              <a:t>‹#›</a:t>
            </a:fld>
            <a:endParaRPr lang="en-US" dirty="0"/>
          </a:p>
        </p:txBody>
      </p:sp>
    </p:spTree>
    <p:extLst>
      <p:ext uri="{BB962C8B-B14F-4D97-AF65-F5344CB8AC3E}">
        <p14:creationId xmlns:p14="http://schemas.microsoft.com/office/powerpoint/2010/main" val="24134493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112" y="5875867"/>
            <a:ext cx="13817600" cy="1816100"/>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1284112" y="3875618"/>
            <a:ext cx="13817600" cy="2000249"/>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B3535A-F934-46EB-A61D-61CA6177FE3E}" type="datetimeFigureOut">
              <a:rPr lang="en-US" smtClean="0"/>
              <a:pPr/>
              <a:t>5/25/2021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552D697-800C-4230-8249-7CD2310F6F20}" type="slidenum">
              <a:rPr lang="en-US" smtClean="0"/>
              <a:pPr/>
              <a:t>‹#›</a:t>
            </a:fld>
            <a:endParaRPr lang="en-US" dirty="0"/>
          </a:p>
        </p:txBody>
      </p:sp>
    </p:spTree>
    <p:extLst>
      <p:ext uri="{BB962C8B-B14F-4D97-AF65-F5344CB8AC3E}">
        <p14:creationId xmlns:p14="http://schemas.microsoft.com/office/powerpoint/2010/main" val="17742163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2133601"/>
            <a:ext cx="7179733" cy="6034617"/>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63467" y="2133601"/>
            <a:ext cx="7179733" cy="6034617"/>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8B3535A-F934-46EB-A61D-61CA6177FE3E}" type="datetimeFigureOut">
              <a:rPr lang="en-US" smtClean="0"/>
              <a:pPr/>
              <a:t>5/25/2021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552D697-800C-4230-8249-7CD2310F6F20}" type="slidenum">
              <a:rPr lang="en-US" smtClean="0"/>
              <a:pPr/>
              <a:t>‹#›</a:t>
            </a:fld>
            <a:endParaRPr lang="en-US" dirty="0"/>
          </a:p>
        </p:txBody>
      </p:sp>
    </p:spTree>
    <p:extLst>
      <p:ext uri="{BB962C8B-B14F-4D97-AF65-F5344CB8AC3E}">
        <p14:creationId xmlns:p14="http://schemas.microsoft.com/office/powerpoint/2010/main" val="23286344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812800" y="2046817"/>
            <a:ext cx="7182556" cy="853016"/>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812800" y="2899833"/>
            <a:ext cx="7182556" cy="5268384"/>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8257823" y="2046817"/>
            <a:ext cx="7185378" cy="853016"/>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8257823" y="2899833"/>
            <a:ext cx="7185378" cy="5268384"/>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8B3535A-F934-46EB-A61D-61CA6177FE3E}" type="datetimeFigureOut">
              <a:rPr lang="en-US" smtClean="0"/>
              <a:pPr/>
              <a:t>5/25/2021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552D697-800C-4230-8249-7CD2310F6F20}" type="slidenum">
              <a:rPr lang="en-US" smtClean="0"/>
              <a:pPr/>
              <a:t>‹#›</a:t>
            </a:fld>
            <a:endParaRPr lang="en-US" dirty="0"/>
          </a:p>
        </p:txBody>
      </p:sp>
    </p:spTree>
    <p:extLst>
      <p:ext uri="{BB962C8B-B14F-4D97-AF65-F5344CB8AC3E}">
        <p14:creationId xmlns:p14="http://schemas.microsoft.com/office/powerpoint/2010/main" val="1351675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8B3535A-F934-46EB-A61D-61CA6177FE3E}" type="datetimeFigureOut">
              <a:rPr lang="en-US" smtClean="0"/>
              <a:pPr/>
              <a:t>5/25/2021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552D697-800C-4230-8249-7CD2310F6F20}" type="slidenum">
              <a:rPr lang="en-US" smtClean="0"/>
              <a:pPr/>
              <a:t>‹#›</a:t>
            </a:fld>
            <a:endParaRPr lang="en-US" dirty="0"/>
          </a:p>
        </p:txBody>
      </p:sp>
    </p:spTree>
    <p:extLst>
      <p:ext uri="{BB962C8B-B14F-4D97-AF65-F5344CB8AC3E}">
        <p14:creationId xmlns:p14="http://schemas.microsoft.com/office/powerpoint/2010/main" val="7190293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B3535A-F934-46EB-A61D-61CA6177FE3E}" type="datetimeFigureOut">
              <a:rPr lang="en-US" smtClean="0"/>
              <a:pPr/>
              <a:t>5/25/2021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552D697-800C-4230-8249-7CD2310F6F20}" type="slidenum">
              <a:rPr lang="en-US" smtClean="0"/>
              <a:pPr/>
              <a:t>‹#›</a:t>
            </a:fld>
            <a:endParaRPr lang="en-US" dirty="0"/>
          </a:p>
        </p:txBody>
      </p:sp>
    </p:spTree>
    <p:extLst>
      <p:ext uri="{BB962C8B-B14F-4D97-AF65-F5344CB8AC3E}">
        <p14:creationId xmlns:p14="http://schemas.microsoft.com/office/powerpoint/2010/main" val="5091644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1" y="364067"/>
            <a:ext cx="5348112" cy="1549400"/>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6355644" y="364067"/>
            <a:ext cx="9087556" cy="7804151"/>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12801" y="1913467"/>
            <a:ext cx="5348112" cy="6254751"/>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78B3535A-F934-46EB-A61D-61CA6177FE3E}" type="datetimeFigureOut">
              <a:rPr lang="en-US" smtClean="0"/>
              <a:pPr/>
              <a:t>5/25/2021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552D697-800C-4230-8249-7CD2310F6F20}" type="slidenum">
              <a:rPr lang="en-US" smtClean="0"/>
              <a:pPr/>
              <a:t>‹#›</a:t>
            </a:fld>
            <a:endParaRPr lang="en-US" dirty="0"/>
          </a:p>
        </p:txBody>
      </p:sp>
    </p:spTree>
    <p:extLst>
      <p:ext uri="{BB962C8B-B14F-4D97-AF65-F5344CB8AC3E}">
        <p14:creationId xmlns:p14="http://schemas.microsoft.com/office/powerpoint/2010/main" val="16228828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290" y="6400800"/>
            <a:ext cx="9753600" cy="755651"/>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3186290" y="817033"/>
            <a:ext cx="9753600" cy="54864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dirty="0"/>
          </a:p>
        </p:txBody>
      </p:sp>
      <p:sp>
        <p:nvSpPr>
          <p:cNvPr id="4" name="Text Placeholder 3"/>
          <p:cNvSpPr>
            <a:spLocks noGrp="1"/>
          </p:cNvSpPr>
          <p:nvPr>
            <p:ph type="body" sz="half" idx="2"/>
          </p:nvPr>
        </p:nvSpPr>
        <p:spPr>
          <a:xfrm>
            <a:off x="3186290" y="7156451"/>
            <a:ext cx="9753600" cy="1073149"/>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78B3535A-F934-46EB-A61D-61CA6177FE3E}" type="datetimeFigureOut">
              <a:rPr lang="en-US" smtClean="0"/>
              <a:pPr/>
              <a:t>5/25/2021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552D697-800C-4230-8249-7CD2310F6F20}" type="slidenum">
              <a:rPr lang="en-US" smtClean="0"/>
              <a:pPr/>
              <a:t>‹#›</a:t>
            </a:fld>
            <a:endParaRPr lang="en-US" dirty="0"/>
          </a:p>
        </p:txBody>
      </p:sp>
    </p:spTree>
    <p:extLst>
      <p:ext uri="{BB962C8B-B14F-4D97-AF65-F5344CB8AC3E}">
        <p14:creationId xmlns:p14="http://schemas.microsoft.com/office/powerpoint/2010/main" val="3848394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B3535A-F934-46EB-A61D-61CA6177FE3E}" type="datetimeFigureOut">
              <a:rPr lang="en-US" smtClean="0"/>
              <a:pPr/>
              <a:t>5/25/2021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552D697-800C-4230-8249-7CD2310F6F20}" type="slidenum">
              <a:rPr lang="en-US" smtClean="0"/>
              <a:pPr/>
              <a:t>‹#›</a:t>
            </a:fld>
            <a:endParaRPr lang="en-US" dirty="0"/>
          </a:p>
        </p:txBody>
      </p:sp>
    </p:spTree>
    <p:extLst>
      <p:ext uri="{BB962C8B-B14F-4D97-AF65-F5344CB8AC3E}">
        <p14:creationId xmlns:p14="http://schemas.microsoft.com/office/powerpoint/2010/main" val="3310766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F16FC5C7-57AB-A44A-B749-FB6CCE86231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315632" y="3886200"/>
            <a:ext cx="647700" cy="76200"/>
          </a:xfrm>
          <a:prstGeom prst="rect">
            <a:avLst/>
          </a:prstGeom>
        </p:spPr>
      </p:pic>
      <p:pic>
        <p:nvPicPr>
          <p:cNvPr id="2" name="Picture 1">
            <a:extLst>
              <a:ext uri="{FF2B5EF4-FFF2-40B4-BE49-F238E27FC236}">
                <a16:creationId xmlns:a16="http://schemas.microsoft.com/office/drawing/2014/main" id="{E9A6C0B1-C8E7-D949-B57A-93101E60833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2471400" y="7239000"/>
            <a:ext cx="3067050" cy="1166682"/>
          </a:xfrm>
          <a:prstGeom prst="rect">
            <a:avLst/>
          </a:prstGeom>
        </p:spPr>
      </p:pic>
      <p:sp>
        <p:nvSpPr>
          <p:cNvPr id="6" name="Text Placeholder 5">
            <a:extLst>
              <a:ext uri="{FF2B5EF4-FFF2-40B4-BE49-F238E27FC236}">
                <a16:creationId xmlns:a16="http://schemas.microsoft.com/office/drawing/2014/main" id="{27C2E639-C7A4-A245-AC08-8E1C00BD6E4C}"/>
              </a:ext>
            </a:extLst>
          </p:cNvPr>
          <p:cNvSpPr>
            <a:spLocks noGrp="1"/>
          </p:cNvSpPr>
          <p:nvPr>
            <p:ph type="body" sz="quarter" idx="11" hasCustomPrompt="1"/>
          </p:nvPr>
        </p:nvSpPr>
        <p:spPr>
          <a:xfrm>
            <a:off x="2184400" y="1447800"/>
            <a:ext cx="9906000" cy="2514600"/>
          </a:xfrm>
          <a:prstGeom prst="rect">
            <a:avLst/>
          </a:prstGeom>
        </p:spPr>
        <p:txBody>
          <a:bodyPr anchor="b" anchorCtr="0"/>
          <a:lstStyle>
            <a:lvl1pPr marL="0" indent="0" algn="l">
              <a:buFontTx/>
              <a:buNone/>
              <a:defRPr sz="6500" b="1" i="0" baseline="0">
                <a:solidFill>
                  <a:srgbClr val="FFDD00"/>
                </a:solidFill>
                <a:latin typeface="Roboto Slab Black" pitchFamily="2" charset="0"/>
              </a:defRPr>
            </a:lvl1pPr>
            <a:lvl2pPr marL="457200" indent="0" algn="ctr">
              <a:buFontTx/>
              <a:buNone/>
              <a:defRPr>
                <a:solidFill>
                  <a:srgbClr val="FFE24B"/>
                </a:solidFill>
              </a:defRPr>
            </a:lvl2pPr>
            <a:lvl3pPr marL="914400" indent="0" algn="ctr">
              <a:buFontTx/>
              <a:buNone/>
              <a:defRPr>
                <a:solidFill>
                  <a:srgbClr val="FFE24B"/>
                </a:solidFill>
              </a:defRPr>
            </a:lvl3pPr>
            <a:lvl4pPr marL="1371600" indent="0" algn="ctr">
              <a:buFontTx/>
              <a:buNone/>
              <a:defRPr>
                <a:solidFill>
                  <a:srgbClr val="FFE24B"/>
                </a:solidFill>
              </a:defRPr>
            </a:lvl4pPr>
            <a:lvl5pPr marL="1828800" indent="0" algn="ctr">
              <a:buFontTx/>
              <a:buNone/>
              <a:defRPr>
                <a:solidFill>
                  <a:srgbClr val="FFE24B"/>
                </a:solidFill>
              </a:defRPr>
            </a:lvl5pPr>
          </a:lstStyle>
          <a:p>
            <a:pPr lvl="0"/>
            <a:r>
              <a:rPr lang="en-GB" dirty="0"/>
              <a:t>Client Name</a:t>
            </a:r>
          </a:p>
        </p:txBody>
      </p:sp>
      <p:sp>
        <p:nvSpPr>
          <p:cNvPr id="7" name="Text Placeholder 8">
            <a:extLst>
              <a:ext uri="{FF2B5EF4-FFF2-40B4-BE49-F238E27FC236}">
                <a16:creationId xmlns:a16="http://schemas.microsoft.com/office/drawing/2014/main" id="{F262D521-A247-D94D-A973-686BA19647EC}"/>
              </a:ext>
            </a:extLst>
          </p:cNvPr>
          <p:cNvSpPr>
            <a:spLocks noGrp="1"/>
          </p:cNvSpPr>
          <p:nvPr>
            <p:ph type="body" sz="quarter" idx="12" hasCustomPrompt="1"/>
          </p:nvPr>
        </p:nvSpPr>
        <p:spPr>
          <a:xfrm>
            <a:off x="2184400" y="8153400"/>
            <a:ext cx="2438400" cy="288925"/>
          </a:xfrm>
          <a:prstGeom prst="rect">
            <a:avLst/>
          </a:prstGeom>
        </p:spPr>
        <p:txBody>
          <a:bodyPr bIns="0" anchor="b" anchorCtr="0"/>
          <a:lstStyle>
            <a:lvl1pPr marL="0" indent="0" algn="l">
              <a:buFontTx/>
              <a:buNone/>
              <a:defRPr sz="2000" baseline="0">
                <a:solidFill>
                  <a:schemeClr val="bg2"/>
                </a:solidFill>
                <a:latin typeface="Roboto Light" panose="02000000000000000000" pitchFamily="2" charset="0"/>
              </a:defRPr>
            </a:lvl1pPr>
            <a:lvl2pPr>
              <a:defRPr sz="1000" baseline="0">
                <a:solidFill>
                  <a:schemeClr val="bg2"/>
                </a:solidFill>
                <a:latin typeface="Roboto Light" panose="02000000000000000000" pitchFamily="2" charset="0"/>
              </a:defRPr>
            </a:lvl2pPr>
            <a:lvl3pPr>
              <a:defRPr sz="1000" baseline="0">
                <a:solidFill>
                  <a:schemeClr val="bg2"/>
                </a:solidFill>
                <a:latin typeface="Roboto Light" panose="02000000000000000000" pitchFamily="2" charset="0"/>
              </a:defRPr>
            </a:lvl3pPr>
            <a:lvl4pPr>
              <a:defRPr sz="1000" baseline="0">
                <a:solidFill>
                  <a:schemeClr val="bg2"/>
                </a:solidFill>
                <a:latin typeface="Roboto Light" panose="02000000000000000000" pitchFamily="2" charset="0"/>
              </a:defRPr>
            </a:lvl4pPr>
            <a:lvl5pPr>
              <a:defRPr sz="1000" baseline="0">
                <a:solidFill>
                  <a:schemeClr val="bg2"/>
                </a:solidFill>
                <a:latin typeface="Roboto Light" panose="02000000000000000000" pitchFamily="2" charset="0"/>
              </a:defRPr>
            </a:lvl5pPr>
          </a:lstStyle>
          <a:p>
            <a:pPr lvl="0"/>
            <a:r>
              <a:rPr lang="en-GB" dirty="0"/>
              <a:t>MONTH DAY YEAR</a:t>
            </a:r>
            <a:endParaRPr lang="en-US" dirty="0"/>
          </a:p>
        </p:txBody>
      </p:sp>
      <p:sp>
        <p:nvSpPr>
          <p:cNvPr id="8" name="Text Placeholder 5">
            <a:extLst>
              <a:ext uri="{FF2B5EF4-FFF2-40B4-BE49-F238E27FC236}">
                <a16:creationId xmlns:a16="http://schemas.microsoft.com/office/drawing/2014/main" id="{16A80846-EC67-B441-BA4E-C6A68F05D057}"/>
              </a:ext>
            </a:extLst>
          </p:cNvPr>
          <p:cNvSpPr>
            <a:spLocks noGrp="1"/>
          </p:cNvSpPr>
          <p:nvPr>
            <p:ph type="body" sz="quarter" idx="13" hasCustomPrompt="1"/>
          </p:nvPr>
        </p:nvSpPr>
        <p:spPr>
          <a:xfrm>
            <a:off x="2184400" y="4038600"/>
            <a:ext cx="9906000" cy="2514600"/>
          </a:xfrm>
          <a:prstGeom prst="rect">
            <a:avLst/>
          </a:prstGeom>
        </p:spPr>
        <p:txBody>
          <a:bodyPr anchor="t" anchorCtr="0"/>
          <a:lstStyle>
            <a:lvl1pPr marL="0" indent="0" algn="l">
              <a:buFontTx/>
              <a:buNone/>
              <a:defRPr sz="6500" b="0" i="0" baseline="0">
                <a:solidFill>
                  <a:srgbClr val="FFDD00"/>
                </a:solidFill>
                <a:latin typeface="Roboto Slab Light" pitchFamily="2" charset="0"/>
              </a:defRPr>
            </a:lvl1pPr>
            <a:lvl2pPr marL="457200" indent="0" algn="ctr">
              <a:buFontTx/>
              <a:buNone/>
              <a:defRPr>
                <a:solidFill>
                  <a:srgbClr val="FFE24B"/>
                </a:solidFill>
              </a:defRPr>
            </a:lvl2pPr>
            <a:lvl3pPr marL="914400" indent="0" algn="ctr">
              <a:buFontTx/>
              <a:buNone/>
              <a:defRPr>
                <a:solidFill>
                  <a:srgbClr val="FFE24B"/>
                </a:solidFill>
              </a:defRPr>
            </a:lvl3pPr>
            <a:lvl4pPr marL="1371600" indent="0" algn="ctr">
              <a:buFontTx/>
              <a:buNone/>
              <a:defRPr>
                <a:solidFill>
                  <a:srgbClr val="FFE24B"/>
                </a:solidFill>
              </a:defRPr>
            </a:lvl4pPr>
            <a:lvl5pPr marL="1828800" indent="0" algn="ctr">
              <a:buFontTx/>
              <a:buNone/>
              <a:defRPr>
                <a:solidFill>
                  <a:srgbClr val="FFE24B"/>
                </a:solidFill>
              </a:defRPr>
            </a:lvl5pPr>
          </a:lstStyle>
          <a:p>
            <a:pPr lvl="0"/>
            <a:r>
              <a:rPr lang="en-GB" dirty="0"/>
              <a:t>Presentation Title</a:t>
            </a:r>
          </a:p>
        </p:txBody>
      </p:sp>
    </p:spTree>
    <p:extLst>
      <p:ext uri="{BB962C8B-B14F-4D97-AF65-F5344CB8AC3E}">
        <p14:creationId xmlns:p14="http://schemas.microsoft.com/office/powerpoint/2010/main" val="4687515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366185"/>
            <a:ext cx="3657600" cy="780203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366185"/>
            <a:ext cx="10701867" cy="78020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B3535A-F934-46EB-A61D-61CA6177FE3E}" type="datetimeFigureOut">
              <a:rPr lang="en-US" smtClean="0"/>
              <a:pPr/>
              <a:t>5/25/2021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552D697-800C-4230-8249-7CD2310F6F20}" type="slidenum">
              <a:rPr lang="en-US" smtClean="0"/>
              <a:pPr/>
              <a:t>‹#›</a:t>
            </a:fld>
            <a:endParaRPr lang="en-US" dirty="0"/>
          </a:p>
        </p:txBody>
      </p:sp>
    </p:spTree>
    <p:extLst>
      <p:ext uri="{BB962C8B-B14F-4D97-AF65-F5344CB8AC3E}">
        <p14:creationId xmlns:p14="http://schemas.microsoft.com/office/powerpoint/2010/main" val="1009959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4">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CF013E-25AD-BB44-86C6-C2045B20281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2471400" y="7239000"/>
            <a:ext cx="3067050" cy="1166682"/>
          </a:xfrm>
          <a:prstGeom prst="rect">
            <a:avLst/>
          </a:prstGeom>
        </p:spPr>
      </p:pic>
      <p:pic>
        <p:nvPicPr>
          <p:cNvPr id="6" name="Picture 5">
            <a:extLst>
              <a:ext uri="{FF2B5EF4-FFF2-40B4-BE49-F238E27FC236}">
                <a16:creationId xmlns:a16="http://schemas.microsoft.com/office/drawing/2014/main" id="{23931749-CFF1-0147-B8AF-82ED04585EB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315632" y="3886200"/>
            <a:ext cx="647700" cy="76200"/>
          </a:xfrm>
          <a:prstGeom prst="rect">
            <a:avLst/>
          </a:prstGeom>
        </p:spPr>
      </p:pic>
      <p:sp>
        <p:nvSpPr>
          <p:cNvPr id="7" name="Text Placeholder 5">
            <a:extLst>
              <a:ext uri="{FF2B5EF4-FFF2-40B4-BE49-F238E27FC236}">
                <a16:creationId xmlns:a16="http://schemas.microsoft.com/office/drawing/2014/main" id="{7147B777-0020-3643-9F30-AAF418E1B778}"/>
              </a:ext>
            </a:extLst>
          </p:cNvPr>
          <p:cNvSpPr>
            <a:spLocks noGrp="1"/>
          </p:cNvSpPr>
          <p:nvPr>
            <p:ph type="body" sz="quarter" idx="11" hasCustomPrompt="1"/>
          </p:nvPr>
        </p:nvSpPr>
        <p:spPr>
          <a:xfrm>
            <a:off x="2184400" y="1447800"/>
            <a:ext cx="9906000" cy="2514600"/>
          </a:xfrm>
          <a:prstGeom prst="rect">
            <a:avLst/>
          </a:prstGeom>
        </p:spPr>
        <p:txBody>
          <a:bodyPr anchor="b" anchorCtr="0"/>
          <a:lstStyle>
            <a:lvl1pPr marL="0" indent="0" algn="l">
              <a:buFontTx/>
              <a:buNone/>
              <a:defRPr sz="6500" b="1" i="0" baseline="0">
                <a:solidFill>
                  <a:srgbClr val="FFDD00"/>
                </a:solidFill>
                <a:latin typeface="Roboto Slab Black" pitchFamily="2" charset="0"/>
              </a:defRPr>
            </a:lvl1pPr>
            <a:lvl2pPr marL="457200" indent="0" algn="ctr">
              <a:buFontTx/>
              <a:buNone/>
              <a:defRPr>
                <a:solidFill>
                  <a:srgbClr val="FFE24B"/>
                </a:solidFill>
              </a:defRPr>
            </a:lvl2pPr>
            <a:lvl3pPr marL="914400" indent="0" algn="ctr">
              <a:buFontTx/>
              <a:buNone/>
              <a:defRPr>
                <a:solidFill>
                  <a:srgbClr val="FFE24B"/>
                </a:solidFill>
              </a:defRPr>
            </a:lvl3pPr>
            <a:lvl4pPr marL="1371600" indent="0" algn="ctr">
              <a:buFontTx/>
              <a:buNone/>
              <a:defRPr>
                <a:solidFill>
                  <a:srgbClr val="FFE24B"/>
                </a:solidFill>
              </a:defRPr>
            </a:lvl4pPr>
            <a:lvl5pPr marL="1828800" indent="0" algn="ctr">
              <a:buFontTx/>
              <a:buNone/>
              <a:defRPr>
                <a:solidFill>
                  <a:srgbClr val="FFE24B"/>
                </a:solidFill>
              </a:defRPr>
            </a:lvl5pPr>
          </a:lstStyle>
          <a:p>
            <a:pPr lvl="0"/>
            <a:r>
              <a:rPr lang="en-GB" dirty="0"/>
              <a:t>Client Name</a:t>
            </a:r>
          </a:p>
        </p:txBody>
      </p:sp>
      <p:sp>
        <p:nvSpPr>
          <p:cNvPr id="8" name="Text Placeholder 8">
            <a:extLst>
              <a:ext uri="{FF2B5EF4-FFF2-40B4-BE49-F238E27FC236}">
                <a16:creationId xmlns:a16="http://schemas.microsoft.com/office/drawing/2014/main" id="{7288FBC1-46F8-7E4E-99CD-99CC1CCBF10A}"/>
              </a:ext>
            </a:extLst>
          </p:cNvPr>
          <p:cNvSpPr>
            <a:spLocks noGrp="1"/>
          </p:cNvSpPr>
          <p:nvPr>
            <p:ph type="body" sz="quarter" idx="12" hasCustomPrompt="1"/>
          </p:nvPr>
        </p:nvSpPr>
        <p:spPr>
          <a:xfrm>
            <a:off x="2184400" y="8153400"/>
            <a:ext cx="2438400" cy="288925"/>
          </a:xfrm>
          <a:prstGeom prst="rect">
            <a:avLst/>
          </a:prstGeom>
        </p:spPr>
        <p:txBody>
          <a:bodyPr bIns="0" anchor="b" anchorCtr="0"/>
          <a:lstStyle>
            <a:lvl1pPr marL="0" indent="0" algn="l">
              <a:buFontTx/>
              <a:buNone/>
              <a:defRPr sz="2000" baseline="0">
                <a:solidFill>
                  <a:schemeClr val="bg2"/>
                </a:solidFill>
                <a:latin typeface="Roboto Light" panose="02000000000000000000" pitchFamily="2" charset="0"/>
              </a:defRPr>
            </a:lvl1pPr>
            <a:lvl2pPr>
              <a:defRPr sz="1000" baseline="0">
                <a:solidFill>
                  <a:schemeClr val="bg2"/>
                </a:solidFill>
                <a:latin typeface="Roboto Light" panose="02000000000000000000" pitchFamily="2" charset="0"/>
              </a:defRPr>
            </a:lvl2pPr>
            <a:lvl3pPr>
              <a:defRPr sz="1000" baseline="0">
                <a:solidFill>
                  <a:schemeClr val="bg2"/>
                </a:solidFill>
                <a:latin typeface="Roboto Light" panose="02000000000000000000" pitchFamily="2" charset="0"/>
              </a:defRPr>
            </a:lvl3pPr>
            <a:lvl4pPr>
              <a:defRPr sz="1000" baseline="0">
                <a:solidFill>
                  <a:schemeClr val="bg2"/>
                </a:solidFill>
                <a:latin typeface="Roboto Light" panose="02000000000000000000" pitchFamily="2" charset="0"/>
              </a:defRPr>
            </a:lvl4pPr>
            <a:lvl5pPr>
              <a:defRPr sz="1000" baseline="0">
                <a:solidFill>
                  <a:schemeClr val="bg2"/>
                </a:solidFill>
                <a:latin typeface="Roboto Light" panose="02000000000000000000" pitchFamily="2" charset="0"/>
              </a:defRPr>
            </a:lvl5pPr>
          </a:lstStyle>
          <a:p>
            <a:pPr lvl="0"/>
            <a:r>
              <a:rPr lang="en-GB" dirty="0"/>
              <a:t>MONTH DAY YEAR</a:t>
            </a:r>
            <a:endParaRPr lang="en-US" dirty="0"/>
          </a:p>
        </p:txBody>
      </p:sp>
      <p:sp>
        <p:nvSpPr>
          <p:cNvPr id="9" name="Text Placeholder 5">
            <a:extLst>
              <a:ext uri="{FF2B5EF4-FFF2-40B4-BE49-F238E27FC236}">
                <a16:creationId xmlns:a16="http://schemas.microsoft.com/office/drawing/2014/main" id="{A0902296-CC16-B549-8972-DD746FE040D1}"/>
              </a:ext>
            </a:extLst>
          </p:cNvPr>
          <p:cNvSpPr>
            <a:spLocks noGrp="1"/>
          </p:cNvSpPr>
          <p:nvPr>
            <p:ph type="body" sz="quarter" idx="13" hasCustomPrompt="1"/>
          </p:nvPr>
        </p:nvSpPr>
        <p:spPr>
          <a:xfrm>
            <a:off x="2184400" y="4038600"/>
            <a:ext cx="9906000" cy="2514600"/>
          </a:xfrm>
          <a:prstGeom prst="rect">
            <a:avLst/>
          </a:prstGeom>
        </p:spPr>
        <p:txBody>
          <a:bodyPr anchor="t" anchorCtr="0"/>
          <a:lstStyle>
            <a:lvl1pPr marL="0" indent="0" algn="l">
              <a:buFontTx/>
              <a:buNone/>
              <a:defRPr sz="6500" b="0" i="0" baseline="0">
                <a:solidFill>
                  <a:srgbClr val="FFDD00"/>
                </a:solidFill>
                <a:latin typeface="Roboto Slab Light" pitchFamily="2" charset="0"/>
              </a:defRPr>
            </a:lvl1pPr>
            <a:lvl2pPr marL="457200" indent="0" algn="ctr">
              <a:buFontTx/>
              <a:buNone/>
              <a:defRPr>
                <a:solidFill>
                  <a:srgbClr val="FFE24B"/>
                </a:solidFill>
              </a:defRPr>
            </a:lvl2pPr>
            <a:lvl3pPr marL="914400" indent="0" algn="ctr">
              <a:buFontTx/>
              <a:buNone/>
              <a:defRPr>
                <a:solidFill>
                  <a:srgbClr val="FFE24B"/>
                </a:solidFill>
              </a:defRPr>
            </a:lvl3pPr>
            <a:lvl4pPr marL="1371600" indent="0" algn="ctr">
              <a:buFontTx/>
              <a:buNone/>
              <a:defRPr>
                <a:solidFill>
                  <a:srgbClr val="FFE24B"/>
                </a:solidFill>
              </a:defRPr>
            </a:lvl4pPr>
            <a:lvl5pPr marL="1828800" indent="0" algn="ctr">
              <a:buFontTx/>
              <a:buNone/>
              <a:defRPr>
                <a:solidFill>
                  <a:srgbClr val="FFE24B"/>
                </a:solidFill>
              </a:defRPr>
            </a:lvl5pPr>
          </a:lstStyle>
          <a:p>
            <a:pPr lvl="0"/>
            <a:r>
              <a:rPr lang="en-GB" dirty="0"/>
              <a:t>Presentation Title</a:t>
            </a:r>
          </a:p>
        </p:txBody>
      </p:sp>
    </p:spTree>
    <p:extLst>
      <p:ext uri="{BB962C8B-B14F-4D97-AF65-F5344CB8AC3E}">
        <p14:creationId xmlns:p14="http://schemas.microsoft.com/office/powerpoint/2010/main" val="2116148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ight Headline">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0350FFA4-A410-BC4F-A387-40E6317D0036}"/>
              </a:ext>
            </a:extLst>
          </p:cNvPr>
          <p:cNvSpPr>
            <a:spLocks noGrp="1"/>
          </p:cNvSpPr>
          <p:nvPr>
            <p:ph type="body" sz="quarter" idx="12" hasCustomPrompt="1"/>
          </p:nvPr>
        </p:nvSpPr>
        <p:spPr>
          <a:xfrm>
            <a:off x="625872" y="533400"/>
            <a:ext cx="2438400" cy="288925"/>
          </a:xfrm>
          <a:prstGeom prst="rect">
            <a:avLst/>
          </a:prstGeom>
        </p:spPr>
        <p:txBody>
          <a:bodyPr lIns="0" tIns="0" rIns="0" bIns="0" anchor="b" anchorCtr="0">
            <a:normAutofit/>
          </a:bodyPr>
          <a:lstStyle>
            <a:lvl1pPr marL="0" indent="0" algn="l">
              <a:buFontTx/>
              <a:buNone/>
              <a:defRPr sz="1600" cap="all" baseline="0">
                <a:solidFill>
                  <a:srgbClr val="34313B"/>
                </a:solidFill>
                <a:latin typeface="Roboto Black" panose="02000000000000000000" pitchFamily="2" charset="0"/>
              </a:defRPr>
            </a:lvl1pPr>
            <a:lvl2pPr>
              <a:defRPr sz="1000" baseline="0">
                <a:solidFill>
                  <a:schemeClr val="bg2"/>
                </a:solidFill>
                <a:latin typeface="Roboto Light" panose="02000000000000000000" pitchFamily="2" charset="0"/>
              </a:defRPr>
            </a:lvl2pPr>
            <a:lvl3pPr>
              <a:defRPr sz="1000" baseline="0">
                <a:solidFill>
                  <a:schemeClr val="bg2"/>
                </a:solidFill>
                <a:latin typeface="Roboto Light" panose="02000000000000000000" pitchFamily="2" charset="0"/>
              </a:defRPr>
            </a:lvl3pPr>
            <a:lvl4pPr>
              <a:defRPr sz="1000" baseline="0">
                <a:solidFill>
                  <a:schemeClr val="bg2"/>
                </a:solidFill>
                <a:latin typeface="Roboto Light" panose="02000000000000000000" pitchFamily="2" charset="0"/>
              </a:defRPr>
            </a:lvl4pPr>
            <a:lvl5pPr>
              <a:defRPr sz="1000" baseline="0">
                <a:solidFill>
                  <a:schemeClr val="bg2"/>
                </a:solidFill>
                <a:latin typeface="Roboto Light" panose="02000000000000000000" pitchFamily="2" charset="0"/>
              </a:defRPr>
            </a:lvl5pPr>
          </a:lstStyle>
          <a:p>
            <a:pPr lvl="0"/>
            <a:r>
              <a:rPr lang="en-GB" dirty="0"/>
              <a:t>PAGE TITLE</a:t>
            </a:r>
            <a:endParaRPr lang="en-US" dirty="0"/>
          </a:p>
        </p:txBody>
      </p:sp>
      <p:sp>
        <p:nvSpPr>
          <p:cNvPr id="9" name="Footer Placeholder 8">
            <a:extLst>
              <a:ext uri="{FF2B5EF4-FFF2-40B4-BE49-F238E27FC236}">
                <a16:creationId xmlns:a16="http://schemas.microsoft.com/office/drawing/2014/main" id="{99CE935D-CA24-A14E-A31A-BEB500373609}"/>
              </a:ext>
            </a:extLst>
          </p:cNvPr>
          <p:cNvSpPr>
            <a:spLocks noGrp="1"/>
          </p:cNvSpPr>
          <p:nvPr>
            <p:ph type="ftr" sz="quarter" idx="13"/>
          </p:nvPr>
        </p:nvSpPr>
        <p:spPr/>
        <p:txBody>
          <a:bodyPr/>
          <a:lstStyle/>
          <a:p>
            <a:r>
              <a:rPr lang="en-GB"/>
              <a:t>CLIENT NAME • PRESENTATION TITLE • DATE</a:t>
            </a:r>
            <a:endParaRPr lang="en-US" dirty="0"/>
          </a:p>
        </p:txBody>
      </p:sp>
      <p:sp>
        <p:nvSpPr>
          <p:cNvPr id="11" name="Title 10">
            <a:extLst>
              <a:ext uri="{FF2B5EF4-FFF2-40B4-BE49-F238E27FC236}">
                <a16:creationId xmlns:a16="http://schemas.microsoft.com/office/drawing/2014/main" id="{45C00C75-904F-5A4B-A4FC-D763867AEE79}"/>
              </a:ext>
            </a:extLst>
          </p:cNvPr>
          <p:cNvSpPr>
            <a:spLocks noGrp="1"/>
          </p:cNvSpPr>
          <p:nvPr>
            <p:ph type="title"/>
          </p:nvPr>
        </p:nvSpPr>
        <p:spPr/>
        <p:txBody>
          <a:bodyPr/>
          <a:lstStyle/>
          <a:p>
            <a:r>
              <a:rPr lang="en-GB" dirty="0"/>
              <a:t>Click to edit Master title style</a:t>
            </a:r>
            <a:endParaRPr lang="en-US" dirty="0"/>
          </a:p>
        </p:txBody>
      </p:sp>
    </p:spTree>
    <p:extLst>
      <p:ext uri="{BB962C8B-B14F-4D97-AF65-F5344CB8AC3E}">
        <p14:creationId xmlns:p14="http://schemas.microsoft.com/office/powerpoint/2010/main" val="4290980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ight 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8A708-4D2A-ED4A-ADC0-146219F55569}"/>
              </a:ext>
            </a:extLst>
          </p:cNvPr>
          <p:cNvSpPr>
            <a:spLocks noGrp="1"/>
          </p:cNvSpPr>
          <p:nvPr>
            <p:ph type="title"/>
          </p:nvPr>
        </p:nvSpPr>
        <p:spPr/>
        <p:txBody>
          <a:bodyPr/>
          <a:lstStyle/>
          <a:p>
            <a:r>
              <a:rPr lang="en-GB"/>
              <a:t>Click to edit Master title style</a:t>
            </a:r>
            <a:endParaRPr lang="en-US"/>
          </a:p>
        </p:txBody>
      </p:sp>
      <p:sp>
        <p:nvSpPr>
          <p:cNvPr id="3" name="Footer Placeholder 2">
            <a:extLst>
              <a:ext uri="{FF2B5EF4-FFF2-40B4-BE49-F238E27FC236}">
                <a16:creationId xmlns:a16="http://schemas.microsoft.com/office/drawing/2014/main" id="{3E5AC5A2-1E73-A34D-A0D9-3DFEA004A707}"/>
              </a:ext>
            </a:extLst>
          </p:cNvPr>
          <p:cNvSpPr>
            <a:spLocks noGrp="1"/>
          </p:cNvSpPr>
          <p:nvPr>
            <p:ph type="ftr" sz="quarter" idx="10"/>
          </p:nvPr>
        </p:nvSpPr>
        <p:spPr/>
        <p:txBody>
          <a:bodyPr/>
          <a:lstStyle/>
          <a:p>
            <a:r>
              <a:rPr lang="en-GB"/>
              <a:t>CLIENT NAME • PRESENTATION TITLE • DATE</a:t>
            </a:r>
            <a:endParaRPr lang="en-US" dirty="0"/>
          </a:p>
        </p:txBody>
      </p:sp>
      <p:sp>
        <p:nvSpPr>
          <p:cNvPr id="7" name="Text Placeholder 6">
            <a:extLst>
              <a:ext uri="{FF2B5EF4-FFF2-40B4-BE49-F238E27FC236}">
                <a16:creationId xmlns:a16="http://schemas.microsoft.com/office/drawing/2014/main" id="{3D25C815-19C6-D746-B7A2-F3698131E5DD}"/>
              </a:ext>
            </a:extLst>
          </p:cNvPr>
          <p:cNvSpPr>
            <a:spLocks noGrp="1"/>
          </p:cNvSpPr>
          <p:nvPr>
            <p:ph type="body" sz="quarter" idx="13"/>
          </p:nvPr>
        </p:nvSpPr>
        <p:spPr>
          <a:xfrm>
            <a:off x="1955800" y="2493963"/>
            <a:ext cx="13665200" cy="5507037"/>
          </a:xfrm>
          <a:prstGeom prst="rect">
            <a:avLst/>
          </a:prstGeom>
        </p:spPr>
        <p:txBody>
          <a:bodyPr/>
          <a:lstStyle>
            <a:lvl1pPr>
              <a:defRPr sz="2800" baseline="0"/>
            </a:lvl1pPr>
            <a:lvl2pPr>
              <a:defRPr sz="2800" baseline="0"/>
            </a:lvl2pPr>
            <a:lvl3pPr marL="817200" indent="-360000">
              <a:buFont typeface="Arial" panose="020B0604020202020204" pitchFamily="34" charset="0"/>
              <a:buChar char="•"/>
              <a:defRPr sz="2000"/>
            </a:lvl3pPr>
            <a:lvl4pPr marL="1274400" indent="-360000">
              <a:buFont typeface="Arial" panose="020B0604020202020204" pitchFamily="34" charset="0"/>
              <a:buChar char="•"/>
              <a:defRPr sz="2000" baseline="0"/>
            </a:lvl4pPr>
            <a:lvl5pPr marL="0" marR="0" indent="0" algn="l" defTabSz="914400" rtl="0" eaLnBrk="1" fontAlgn="auto" latinLnBrk="0" hangingPunct="1">
              <a:lnSpc>
                <a:spcPct val="90000"/>
              </a:lnSpc>
              <a:spcBef>
                <a:spcPts val="2000"/>
              </a:spcBef>
              <a:spcAft>
                <a:spcPts val="0"/>
              </a:spcAft>
              <a:buClrTx/>
              <a:buSzTx/>
              <a:buFontTx/>
              <a:buNone/>
              <a:tabLst/>
              <a:defRPr lang="en-GB" sz="1400" b="1" i="0" kern="1200" cap="all" spc="100" baseline="0" dirty="0" smtClean="0">
                <a:solidFill>
                  <a:schemeClr val="tx1"/>
                </a:solidFill>
                <a:latin typeface="Roboto Black" panose="02000000000000000000" pitchFamily="2" charset="0"/>
                <a:ea typeface="Roboto Black" panose="02000000000000000000" pitchFamily="2" charset="0"/>
                <a:cs typeface="+mn-cs"/>
              </a:defRPr>
            </a:lvl5pPr>
            <a:lvl6pPr marL="0" indent="0">
              <a:spcBef>
                <a:spcPts val="2000"/>
              </a:spcBef>
              <a:buFontTx/>
              <a:buNone/>
              <a:defRPr sz="1400" cap="all" spc="100" baseline="0">
                <a:latin typeface="Roboto Black" panose="02000000000000000000" pitchFamily="2" charset="0"/>
              </a:defRPr>
            </a:lvl6pPr>
            <a:lvl7pPr marL="0" indent="0">
              <a:spcBef>
                <a:spcPts val="2000"/>
              </a:spcBef>
              <a:buFontTx/>
              <a:buNone/>
              <a:defRPr sz="1400" cap="all" spc="100" baseline="0">
                <a:latin typeface="Roboto Black" panose="02000000000000000000" pitchFamily="2" charset="0"/>
              </a:defRPr>
            </a:lvl7pPr>
            <a:lvl8pPr marL="0" indent="0">
              <a:spcBef>
                <a:spcPts val="2000"/>
              </a:spcBef>
              <a:buFontTx/>
              <a:buNone/>
              <a:defRPr sz="1400" cap="all" spc="100" baseline="0">
                <a:latin typeface="Roboto Black" panose="02000000000000000000" pitchFamily="2" charset="0"/>
              </a:defRPr>
            </a:lvl8pPr>
            <a:lvl9pPr marL="0" indent="0">
              <a:spcBef>
                <a:spcPts val="2000"/>
              </a:spcBef>
              <a:buFontTx/>
              <a:buNone/>
              <a:defRPr sz="1400" cap="all" spc="100" baseline="0">
                <a:latin typeface="Roboto Black" panose="02000000000000000000" pitchFamily="2" charset="0"/>
              </a:defRPr>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8"/>
            <a:r>
              <a:rPr lang="en-GB" dirty="0"/>
              <a:t>Fifth level</a:t>
            </a:r>
          </a:p>
        </p:txBody>
      </p:sp>
      <p:sp>
        <p:nvSpPr>
          <p:cNvPr id="11" name="Text Placeholder 8">
            <a:extLst>
              <a:ext uri="{FF2B5EF4-FFF2-40B4-BE49-F238E27FC236}">
                <a16:creationId xmlns:a16="http://schemas.microsoft.com/office/drawing/2014/main" id="{B27E89BB-F54F-294D-A51E-91C442E8F214}"/>
              </a:ext>
            </a:extLst>
          </p:cNvPr>
          <p:cNvSpPr>
            <a:spLocks noGrp="1"/>
          </p:cNvSpPr>
          <p:nvPr>
            <p:ph type="body" sz="quarter" idx="12" hasCustomPrompt="1"/>
          </p:nvPr>
        </p:nvSpPr>
        <p:spPr>
          <a:xfrm>
            <a:off x="625872" y="533400"/>
            <a:ext cx="2438400" cy="288925"/>
          </a:xfrm>
          <a:prstGeom prst="rect">
            <a:avLst/>
          </a:prstGeom>
        </p:spPr>
        <p:txBody>
          <a:bodyPr lIns="0" tIns="0" rIns="0" bIns="0" anchor="b" anchorCtr="0">
            <a:normAutofit/>
          </a:bodyPr>
          <a:lstStyle>
            <a:lvl1pPr marL="0" indent="0" algn="l">
              <a:buFontTx/>
              <a:buNone/>
              <a:defRPr sz="1600" cap="all" baseline="0">
                <a:solidFill>
                  <a:srgbClr val="34313B"/>
                </a:solidFill>
                <a:latin typeface="Roboto Black" panose="02000000000000000000" pitchFamily="2" charset="0"/>
              </a:defRPr>
            </a:lvl1pPr>
            <a:lvl2pPr>
              <a:defRPr sz="1000" baseline="0">
                <a:solidFill>
                  <a:schemeClr val="bg2"/>
                </a:solidFill>
                <a:latin typeface="Roboto Light" panose="02000000000000000000" pitchFamily="2" charset="0"/>
              </a:defRPr>
            </a:lvl2pPr>
            <a:lvl3pPr>
              <a:defRPr sz="1000" baseline="0">
                <a:solidFill>
                  <a:schemeClr val="bg2"/>
                </a:solidFill>
                <a:latin typeface="Roboto Light" panose="02000000000000000000" pitchFamily="2" charset="0"/>
              </a:defRPr>
            </a:lvl3pPr>
            <a:lvl4pPr>
              <a:defRPr sz="1000" baseline="0">
                <a:solidFill>
                  <a:schemeClr val="bg2"/>
                </a:solidFill>
                <a:latin typeface="Roboto Light" panose="02000000000000000000" pitchFamily="2" charset="0"/>
              </a:defRPr>
            </a:lvl4pPr>
            <a:lvl5pPr>
              <a:defRPr sz="1000" baseline="0">
                <a:solidFill>
                  <a:schemeClr val="bg2"/>
                </a:solidFill>
                <a:latin typeface="Roboto Light" panose="02000000000000000000" pitchFamily="2" charset="0"/>
              </a:defRPr>
            </a:lvl5pPr>
          </a:lstStyle>
          <a:p>
            <a:pPr lvl="0"/>
            <a:r>
              <a:rPr lang="en-GB" dirty="0"/>
              <a:t>PAGE TITLE</a:t>
            </a:r>
            <a:endParaRPr lang="en-US" dirty="0"/>
          </a:p>
        </p:txBody>
      </p:sp>
    </p:spTree>
    <p:extLst>
      <p:ext uri="{BB962C8B-B14F-4D97-AF65-F5344CB8AC3E}">
        <p14:creationId xmlns:p14="http://schemas.microsoft.com/office/powerpoint/2010/main" val="3574354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Smal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8A708-4D2A-ED4A-ADC0-146219F55569}"/>
              </a:ext>
            </a:extLst>
          </p:cNvPr>
          <p:cNvSpPr>
            <a:spLocks noGrp="1"/>
          </p:cNvSpPr>
          <p:nvPr>
            <p:ph type="title"/>
          </p:nvPr>
        </p:nvSpPr>
        <p:spPr/>
        <p:txBody>
          <a:bodyPr/>
          <a:lstStyle/>
          <a:p>
            <a:r>
              <a:rPr lang="en-GB" dirty="0"/>
              <a:t>Click to edit Master title style</a:t>
            </a:r>
            <a:endParaRPr lang="en-US" dirty="0"/>
          </a:p>
        </p:txBody>
      </p:sp>
      <p:sp>
        <p:nvSpPr>
          <p:cNvPr id="3" name="Footer Placeholder 2">
            <a:extLst>
              <a:ext uri="{FF2B5EF4-FFF2-40B4-BE49-F238E27FC236}">
                <a16:creationId xmlns:a16="http://schemas.microsoft.com/office/drawing/2014/main" id="{3E5AC5A2-1E73-A34D-A0D9-3DFEA004A707}"/>
              </a:ext>
            </a:extLst>
          </p:cNvPr>
          <p:cNvSpPr>
            <a:spLocks noGrp="1"/>
          </p:cNvSpPr>
          <p:nvPr>
            <p:ph type="ftr" sz="quarter" idx="10"/>
          </p:nvPr>
        </p:nvSpPr>
        <p:spPr/>
        <p:txBody>
          <a:bodyPr/>
          <a:lstStyle/>
          <a:p>
            <a:r>
              <a:rPr lang="en-GB"/>
              <a:t>CLIENT NAME • PRESENTATION TITLE • DATE</a:t>
            </a:r>
            <a:endParaRPr lang="en-US" dirty="0"/>
          </a:p>
        </p:txBody>
      </p:sp>
      <p:sp>
        <p:nvSpPr>
          <p:cNvPr id="8" name="Text Placeholder 6">
            <a:extLst>
              <a:ext uri="{FF2B5EF4-FFF2-40B4-BE49-F238E27FC236}">
                <a16:creationId xmlns:a16="http://schemas.microsoft.com/office/drawing/2014/main" id="{8543A277-D5E0-D942-90DE-9B55C8C56D11}"/>
              </a:ext>
            </a:extLst>
          </p:cNvPr>
          <p:cNvSpPr>
            <a:spLocks noGrp="1"/>
          </p:cNvSpPr>
          <p:nvPr>
            <p:ph type="body" sz="quarter" idx="14"/>
          </p:nvPr>
        </p:nvSpPr>
        <p:spPr>
          <a:xfrm>
            <a:off x="1955800" y="2493963"/>
            <a:ext cx="13665200" cy="5507037"/>
          </a:xfrm>
          <a:prstGeom prst="rect">
            <a:avLst/>
          </a:prstGeom>
        </p:spPr>
        <p:txBody>
          <a:bodyPr numCol="2" spcCol="360000">
            <a:noAutofit/>
          </a:bodyPr>
          <a:lstStyle>
            <a:lvl1pPr>
              <a:lnSpc>
                <a:spcPct val="120000"/>
              </a:lnSpc>
              <a:defRPr sz="2000" baseline="0"/>
            </a:lvl1pPr>
            <a:lvl2pPr>
              <a:lnSpc>
                <a:spcPct val="120000"/>
              </a:lnSpc>
              <a:defRPr sz="2000" baseline="0"/>
            </a:lvl2pPr>
            <a:lvl3pPr marL="817200" indent="-360000">
              <a:buFont typeface="Arial" panose="020B0604020202020204" pitchFamily="34" charset="0"/>
              <a:buChar char="•"/>
              <a:defRPr sz="1600" baseline="0"/>
            </a:lvl3pPr>
            <a:lvl4pPr marL="1274400" indent="-360000">
              <a:buFont typeface="Arial" panose="020B0604020202020204" pitchFamily="34" charset="0"/>
              <a:buChar char="•"/>
              <a:defRPr sz="1600" baseline="0"/>
            </a:lvl4pPr>
            <a:lvl5pPr marL="0" marR="0" indent="0" algn="l" defTabSz="914400" rtl="0" eaLnBrk="1" fontAlgn="auto" latinLnBrk="0" hangingPunct="1">
              <a:lnSpc>
                <a:spcPct val="90000"/>
              </a:lnSpc>
              <a:spcBef>
                <a:spcPts val="500"/>
              </a:spcBef>
              <a:spcAft>
                <a:spcPts val="0"/>
              </a:spcAft>
              <a:buClrTx/>
              <a:buSzTx/>
              <a:buFontTx/>
              <a:buNone/>
              <a:tabLst/>
              <a:defRPr lang="en-GB" sz="1400" b="1" i="0" kern="1200" cap="all" spc="100" baseline="0" dirty="0" smtClean="0">
                <a:solidFill>
                  <a:schemeClr val="tx1"/>
                </a:solidFill>
                <a:latin typeface="Roboto Black" panose="02000000000000000000" pitchFamily="2" charset="0"/>
                <a:ea typeface="Roboto Black" panose="02000000000000000000" pitchFamily="2" charset="0"/>
                <a:cs typeface="+mn-cs"/>
              </a:defRPr>
            </a:lvl5pPr>
            <a:lvl6pPr marL="0" indent="0">
              <a:buFontTx/>
              <a:buNone/>
              <a:defRPr sz="1400" cap="all" spc="100" baseline="0">
                <a:latin typeface="Roboto Black" panose="02000000000000000000" pitchFamily="2" charset="0"/>
              </a:defRPr>
            </a:lvl6pPr>
            <a:lvl7pPr marL="0" indent="0">
              <a:buFontTx/>
              <a:buNone/>
              <a:defRPr sz="1400" cap="all" spc="100" baseline="0">
                <a:latin typeface="Roboto Black" panose="02000000000000000000" pitchFamily="2" charset="0"/>
              </a:defRPr>
            </a:lvl7pPr>
            <a:lvl8pPr marL="0" indent="0">
              <a:buFontTx/>
              <a:buNone/>
              <a:defRPr sz="1400" cap="all" spc="100" baseline="0">
                <a:latin typeface="Roboto Black" panose="02000000000000000000" pitchFamily="2" charset="0"/>
              </a:defRPr>
            </a:lvl8pPr>
            <a:lvl9pPr marL="0" indent="0">
              <a:spcBef>
                <a:spcPts val="1500"/>
              </a:spcBef>
              <a:buFontTx/>
              <a:buNone/>
              <a:defRPr sz="1400" cap="all" spc="100" baseline="0">
                <a:latin typeface="Roboto Black" panose="02000000000000000000" pitchFamily="2" charset="0"/>
              </a:defRPr>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8"/>
            <a:r>
              <a:rPr lang="en-GB" dirty="0"/>
              <a:t>Fifth level</a:t>
            </a:r>
          </a:p>
        </p:txBody>
      </p:sp>
      <p:sp>
        <p:nvSpPr>
          <p:cNvPr id="11" name="Text Placeholder 8">
            <a:extLst>
              <a:ext uri="{FF2B5EF4-FFF2-40B4-BE49-F238E27FC236}">
                <a16:creationId xmlns:a16="http://schemas.microsoft.com/office/drawing/2014/main" id="{53C3E2CA-F4C9-5941-A342-30F3B0B01FCE}"/>
              </a:ext>
            </a:extLst>
          </p:cNvPr>
          <p:cNvSpPr>
            <a:spLocks noGrp="1"/>
          </p:cNvSpPr>
          <p:nvPr>
            <p:ph type="body" sz="quarter" idx="12" hasCustomPrompt="1"/>
          </p:nvPr>
        </p:nvSpPr>
        <p:spPr>
          <a:xfrm>
            <a:off x="625872" y="533400"/>
            <a:ext cx="2438400" cy="288925"/>
          </a:xfrm>
          <a:prstGeom prst="rect">
            <a:avLst/>
          </a:prstGeom>
        </p:spPr>
        <p:txBody>
          <a:bodyPr lIns="0" tIns="0" rIns="0" bIns="0" anchor="b" anchorCtr="0">
            <a:normAutofit/>
          </a:bodyPr>
          <a:lstStyle>
            <a:lvl1pPr marL="0" indent="0" algn="l">
              <a:buFontTx/>
              <a:buNone/>
              <a:defRPr sz="1600" cap="all" baseline="0">
                <a:solidFill>
                  <a:srgbClr val="34313B"/>
                </a:solidFill>
                <a:latin typeface="Roboto Black" panose="02000000000000000000" pitchFamily="2" charset="0"/>
              </a:defRPr>
            </a:lvl1pPr>
            <a:lvl2pPr>
              <a:defRPr sz="1000" baseline="0">
                <a:solidFill>
                  <a:schemeClr val="bg2"/>
                </a:solidFill>
                <a:latin typeface="Roboto Light" panose="02000000000000000000" pitchFamily="2" charset="0"/>
              </a:defRPr>
            </a:lvl2pPr>
            <a:lvl3pPr>
              <a:defRPr sz="1000" baseline="0">
                <a:solidFill>
                  <a:schemeClr val="bg2"/>
                </a:solidFill>
                <a:latin typeface="Roboto Light" panose="02000000000000000000" pitchFamily="2" charset="0"/>
              </a:defRPr>
            </a:lvl3pPr>
            <a:lvl4pPr>
              <a:defRPr sz="1000" baseline="0">
                <a:solidFill>
                  <a:schemeClr val="bg2"/>
                </a:solidFill>
                <a:latin typeface="Roboto Light" panose="02000000000000000000" pitchFamily="2" charset="0"/>
              </a:defRPr>
            </a:lvl4pPr>
            <a:lvl5pPr>
              <a:defRPr sz="1000" baseline="0">
                <a:solidFill>
                  <a:schemeClr val="bg2"/>
                </a:solidFill>
                <a:latin typeface="Roboto Light" panose="02000000000000000000" pitchFamily="2" charset="0"/>
              </a:defRPr>
            </a:lvl5pPr>
          </a:lstStyle>
          <a:p>
            <a:pPr lvl="0"/>
            <a:r>
              <a:rPr lang="en-GB" dirty="0"/>
              <a:t>PAGE TITLE</a:t>
            </a:r>
            <a:endParaRPr lang="en-US" dirty="0"/>
          </a:p>
        </p:txBody>
      </p:sp>
    </p:spTree>
    <p:extLst>
      <p:ext uri="{BB962C8B-B14F-4D97-AF65-F5344CB8AC3E}">
        <p14:creationId xmlns:p14="http://schemas.microsoft.com/office/powerpoint/2010/main" val="2395773649"/>
      </p:ext>
    </p:extLst>
  </p:cSld>
  <p:clrMapOvr>
    <a:masterClrMapping/>
  </p:clrMapOvr>
  <p:extLst>
    <p:ext uri="{DCECCB84-F9BA-43D5-87BE-67443E8EF086}">
      <p15:sldGuideLst xmlns:p15="http://schemas.microsoft.com/office/powerpoint/2012/main">
        <p15:guide id="1" orient="horz" pos="2880">
          <p15:clr>
            <a:srgbClr val="FBAE40"/>
          </p15:clr>
        </p15:guide>
        <p15:guide id="2" pos="51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ight Small + Graph">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578C5AB-5A5A-954B-8155-4A8A33908F73}"/>
              </a:ext>
            </a:extLst>
          </p:cNvPr>
          <p:cNvSpPr>
            <a:spLocks noGrp="1"/>
          </p:cNvSpPr>
          <p:nvPr>
            <p:ph type="ftr" sz="quarter" idx="13"/>
          </p:nvPr>
        </p:nvSpPr>
        <p:spPr/>
        <p:txBody>
          <a:bodyPr/>
          <a:lstStyle/>
          <a:p>
            <a:r>
              <a:rPr lang="en-GB"/>
              <a:t>CLIENT NAME • PRESENTATION TITLE • DATE</a:t>
            </a:r>
            <a:endParaRPr lang="en-US" dirty="0"/>
          </a:p>
        </p:txBody>
      </p:sp>
      <p:sp>
        <p:nvSpPr>
          <p:cNvPr id="13" name="Title 12">
            <a:extLst>
              <a:ext uri="{FF2B5EF4-FFF2-40B4-BE49-F238E27FC236}">
                <a16:creationId xmlns:a16="http://schemas.microsoft.com/office/drawing/2014/main" id="{DD337E8B-2A33-5F48-9028-F519F3218121}"/>
              </a:ext>
            </a:extLst>
          </p:cNvPr>
          <p:cNvSpPr>
            <a:spLocks noGrp="1"/>
          </p:cNvSpPr>
          <p:nvPr>
            <p:ph type="title"/>
          </p:nvPr>
        </p:nvSpPr>
        <p:spPr/>
        <p:txBody>
          <a:bodyPr/>
          <a:lstStyle/>
          <a:p>
            <a:r>
              <a:rPr lang="en-GB"/>
              <a:t>Click to edit Master title style</a:t>
            </a:r>
            <a:endParaRPr lang="en-US"/>
          </a:p>
        </p:txBody>
      </p:sp>
      <p:sp>
        <p:nvSpPr>
          <p:cNvPr id="14" name="Text Placeholder 6">
            <a:extLst>
              <a:ext uri="{FF2B5EF4-FFF2-40B4-BE49-F238E27FC236}">
                <a16:creationId xmlns:a16="http://schemas.microsoft.com/office/drawing/2014/main" id="{0010DAA2-76B3-FB45-A02A-D3CFEB30A84E}"/>
              </a:ext>
            </a:extLst>
          </p:cNvPr>
          <p:cNvSpPr>
            <a:spLocks noGrp="1"/>
          </p:cNvSpPr>
          <p:nvPr>
            <p:ph type="body" sz="quarter" idx="14"/>
          </p:nvPr>
        </p:nvSpPr>
        <p:spPr>
          <a:xfrm>
            <a:off x="635000" y="2493963"/>
            <a:ext cx="5638800" cy="5507037"/>
          </a:xfrm>
          <a:prstGeom prst="rect">
            <a:avLst/>
          </a:prstGeom>
        </p:spPr>
        <p:txBody>
          <a:bodyPr/>
          <a:lstStyle>
            <a:lvl1pPr>
              <a:lnSpc>
                <a:spcPct val="120000"/>
              </a:lnSpc>
              <a:defRPr sz="2000" baseline="0"/>
            </a:lvl1pPr>
            <a:lvl2pPr>
              <a:lnSpc>
                <a:spcPct val="120000"/>
              </a:lnSpc>
              <a:defRPr sz="2000" baseline="0"/>
            </a:lvl2pPr>
            <a:lvl3pPr marL="817200" indent="-360000">
              <a:buFont typeface="Arial" panose="020B0604020202020204" pitchFamily="34" charset="0"/>
              <a:buChar char="•"/>
              <a:defRPr sz="1600" baseline="0"/>
            </a:lvl3pPr>
            <a:lvl4pPr marL="1274400" indent="-360000">
              <a:buFont typeface="Arial" panose="020B0604020202020204" pitchFamily="34" charset="0"/>
              <a:buChar char="•"/>
              <a:defRPr sz="1600" baseline="0"/>
            </a:lvl4pPr>
            <a:lvl5pPr marL="0" marR="0" indent="0" algn="l" defTabSz="914400" rtl="0" eaLnBrk="1" fontAlgn="auto" latinLnBrk="0" hangingPunct="1">
              <a:lnSpc>
                <a:spcPct val="90000"/>
              </a:lnSpc>
              <a:spcBef>
                <a:spcPts val="500"/>
              </a:spcBef>
              <a:spcAft>
                <a:spcPts val="0"/>
              </a:spcAft>
              <a:buClrTx/>
              <a:buSzTx/>
              <a:buFontTx/>
              <a:buNone/>
              <a:tabLst/>
              <a:defRPr lang="en-GB" sz="1400" b="1" i="0" kern="1200" cap="all" spc="100" baseline="0" dirty="0" smtClean="0">
                <a:solidFill>
                  <a:schemeClr val="tx1"/>
                </a:solidFill>
                <a:latin typeface="Roboto Black" panose="02000000000000000000" pitchFamily="2" charset="0"/>
                <a:ea typeface="Roboto Black" panose="02000000000000000000" pitchFamily="2" charset="0"/>
                <a:cs typeface="+mn-cs"/>
              </a:defRPr>
            </a:lvl5pPr>
            <a:lvl6pPr marL="0" indent="0">
              <a:buFontTx/>
              <a:buNone/>
              <a:defRPr sz="1400" cap="all" spc="100" baseline="0">
                <a:latin typeface="Roboto Black" panose="02000000000000000000" pitchFamily="2" charset="0"/>
              </a:defRPr>
            </a:lvl6pPr>
            <a:lvl7pPr marL="0" indent="0">
              <a:buFontTx/>
              <a:buNone/>
              <a:defRPr sz="1400" cap="all" spc="100" baseline="0">
                <a:latin typeface="Roboto Black" panose="02000000000000000000" pitchFamily="2" charset="0"/>
              </a:defRPr>
            </a:lvl7pPr>
            <a:lvl8pPr marL="0" indent="0">
              <a:buFontTx/>
              <a:buNone/>
              <a:defRPr sz="1400" cap="all" spc="100" baseline="0">
                <a:latin typeface="Roboto Black" panose="02000000000000000000" pitchFamily="2" charset="0"/>
              </a:defRPr>
            </a:lvl8pPr>
            <a:lvl9pPr marL="0" indent="0">
              <a:spcBef>
                <a:spcPts val="1500"/>
              </a:spcBef>
              <a:buFontTx/>
              <a:buNone/>
              <a:defRPr sz="1400" cap="all" spc="100" baseline="0">
                <a:latin typeface="Roboto Black" panose="02000000000000000000" pitchFamily="2" charset="0"/>
              </a:defRPr>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8"/>
            <a:r>
              <a:rPr lang="en-GB" dirty="0"/>
              <a:t>Fifth level</a:t>
            </a:r>
          </a:p>
        </p:txBody>
      </p:sp>
      <p:sp>
        <p:nvSpPr>
          <p:cNvPr id="21" name="Content Placeholder 17">
            <a:extLst>
              <a:ext uri="{FF2B5EF4-FFF2-40B4-BE49-F238E27FC236}">
                <a16:creationId xmlns:a16="http://schemas.microsoft.com/office/drawing/2014/main" id="{3BAB74C7-6644-394D-ADFD-3E47BCF1B9BC}"/>
              </a:ext>
            </a:extLst>
          </p:cNvPr>
          <p:cNvSpPr>
            <a:spLocks noGrp="1"/>
          </p:cNvSpPr>
          <p:nvPr>
            <p:ph sz="quarter" idx="15"/>
          </p:nvPr>
        </p:nvSpPr>
        <p:spPr>
          <a:xfrm>
            <a:off x="6527800" y="2493962"/>
            <a:ext cx="9144000" cy="5507037"/>
          </a:xfrm>
          <a:solidFill>
            <a:srgbClr val="FFFFFF"/>
          </a:solidFill>
          <a:ln w="76200" cap="flat">
            <a:noFill/>
            <a:miter lim="800000"/>
            <a:extLst>
              <a:ext uri="{C807C97D-BFC1-408E-A445-0C87EB9F89A2}">
                <ask:lineSketchStyleProps xmlns:ask="http://schemas.microsoft.com/office/drawing/2018/sketchyshapes" sd="1219033472">
                  <a:custGeom>
                    <a:avLst/>
                    <a:gdLst>
                      <a:gd name="connsiteX0" fmla="*/ 0 w 9144000"/>
                      <a:gd name="connsiteY0" fmla="*/ 0 h 5715000"/>
                      <a:gd name="connsiteX1" fmla="*/ 662940 w 9144000"/>
                      <a:gd name="connsiteY1" fmla="*/ 0 h 5715000"/>
                      <a:gd name="connsiteX2" fmla="*/ 1325880 w 9144000"/>
                      <a:gd name="connsiteY2" fmla="*/ 0 h 5715000"/>
                      <a:gd name="connsiteX3" fmla="*/ 1897380 w 9144000"/>
                      <a:gd name="connsiteY3" fmla="*/ 0 h 5715000"/>
                      <a:gd name="connsiteX4" fmla="*/ 2468880 w 9144000"/>
                      <a:gd name="connsiteY4" fmla="*/ 0 h 5715000"/>
                      <a:gd name="connsiteX5" fmla="*/ 3040380 w 9144000"/>
                      <a:gd name="connsiteY5" fmla="*/ 0 h 5715000"/>
                      <a:gd name="connsiteX6" fmla="*/ 3337560 w 9144000"/>
                      <a:gd name="connsiteY6" fmla="*/ 0 h 5715000"/>
                      <a:gd name="connsiteX7" fmla="*/ 4000500 w 9144000"/>
                      <a:gd name="connsiteY7" fmla="*/ 0 h 5715000"/>
                      <a:gd name="connsiteX8" fmla="*/ 4297680 w 9144000"/>
                      <a:gd name="connsiteY8" fmla="*/ 0 h 5715000"/>
                      <a:gd name="connsiteX9" fmla="*/ 4869180 w 9144000"/>
                      <a:gd name="connsiteY9" fmla="*/ 0 h 5715000"/>
                      <a:gd name="connsiteX10" fmla="*/ 5623560 w 9144000"/>
                      <a:gd name="connsiteY10" fmla="*/ 0 h 5715000"/>
                      <a:gd name="connsiteX11" fmla="*/ 6377940 w 9144000"/>
                      <a:gd name="connsiteY11" fmla="*/ 0 h 5715000"/>
                      <a:gd name="connsiteX12" fmla="*/ 7040880 w 9144000"/>
                      <a:gd name="connsiteY12" fmla="*/ 0 h 5715000"/>
                      <a:gd name="connsiteX13" fmla="*/ 7520940 w 9144000"/>
                      <a:gd name="connsiteY13" fmla="*/ 0 h 5715000"/>
                      <a:gd name="connsiteX14" fmla="*/ 7818120 w 9144000"/>
                      <a:gd name="connsiteY14" fmla="*/ 0 h 5715000"/>
                      <a:gd name="connsiteX15" fmla="*/ 8298180 w 9144000"/>
                      <a:gd name="connsiteY15" fmla="*/ 0 h 5715000"/>
                      <a:gd name="connsiteX16" fmla="*/ 9144000 w 9144000"/>
                      <a:gd name="connsiteY16" fmla="*/ 0 h 5715000"/>
                      <a:gd name="connsiteX17" fmla="*/ 9144000 w 9144000"/>
                      <a:gd name="connsiteY17" fmla="*/ 685800 h 5715000"/>
                      <a:gd name="connsiteX18" fmla="*/ 9144000 w 9144000"/>
                      <a:gd name="connsiteY18" fmla="*/ 1371600 h 5715000"/>
                      <a:gd name="connsiteX19" fmla="*/ 9144000 w 9144000"/>
                      <a:gd name="connsiteY19" fmla="*/ 1828800 h 5715000"/>
                      <a:gd name="connsiteX20" fmla="*/ 9144000 w 9144000"/>
                      <a:gd name="connsiteY20" fmla="*/ 2514600 h 5715000"/>
                      <a:gd name="connsiteX21" fmla="*/ 9144000 w 9144000"/>
                      <a:gd name="connsiteY21" fmla="*/ 2971800 h 5715000"/>
                      <a:gd name="connsiteX22" fmla="*/ 9144000 w 9144000"/>
                      <a:gd name="connsiteY22" fmla="*/ 3600450 h 5715000"/>
                      <a:gd name="connsiteX23" fmla="*/ 9144000 w 9144000"/>
                      <a:gd name="connsiteY23" fmla="*/ 4286250 h 5715000"/>
                      <a:gd name="connsiteX24" fmla="*/ 9144000 w 9144000"/>
                      <a:gd name="connsiteY24" fmla="*/ 4686300 h 5715000"/>
                      <a:gd name="connsiteX25" fmla="*/ 9144000 w 9144000"/>
                      <a:gd name="connsiteY25" fmla="*/ 5715000 h 5715000"/>
                      <a:gd name="connsiteX26" fmla="*/ 8389620 w 9144000"/>
                      <a:gd name="connsiteY26" fmla="*/ 5715000 h 5715000"/>
                      <a:gd name="connsiteX27" fmla="*/ 7635240 w 9144000"/>
                      <a:gd name="connsiteY27" fmla="*/ 5715000 h 5715000"/>
                      <a:gd name="connsiteX28" fmla="*/ 7155180 w 9144000"/>
                      <a:gd name="connsiteY28" fmla="*/ 5715000 h 5715000"/>
                      <a:gd name="connsiteX29" fmla="*/ 6583680 w 9144000"/>
                      <a:gd name="connsiteY29" fmla="*/ 5715000 h 5715000"/>
                      <a:gd name="connsiteX30" fmla="*/ 6195060 w 9144000"/>
                      <a:gd name="connsiteY30" fmla="*/ 5715000 h 5715000"/>
                      <a:gd name="connsiteX31" fmla="*/ 5532120 w 9144000"/>
                      <a:gd name="connsiteY31" fmla="*/ 5715000 h 5715000"/>
                      <a:gd name="connsiteX32" fmla="*/ 4777740 w 9144000"/>
                      <a:gd name="connsiteY32" fmla="*/ 5715000 h 5715000"/>
                      <a:gd name="connsiteX33" fmla="*/ 4297680 w 9144000"/>
                      <a:gd name="connsiteY33" fmla="*/ 5715000 h 5715000"/>
                      <a:gd name="connsiteX34" fmla="*/ 3543300 w 9144000"/>
                      <a:gd name="connsiteY34" fmla="*/ 5715000 h 5715000"/>
                      <a:gd name="connsiteX35" fmla="*/ 2971800 w 9144000"/>
                      <a:gd name="connsiteY35" fmla="*/ 5715000 h 5715000"/>
                      <a:gd name="connsiteX36" fmla="*/ 2217420 w 9144000"/>
                      <a:gd name="connsiteY36" fmla="*/ 5715000 h 5715000"/>
                      <a:gd name="connsiteX37" fmla="*/ 1463040 w 9144000"/>
                      <a:gd name="connsiteY37" fmla="*/ 5715000 h 5715000"/>
                      <a:gd name="connsiteX38" fmla="*/ 1074420 w 9144000"/>
                      <a:gd name="connsiteY38" fmla="*/ 5715000 h 5715000"/>
                      <a:gd name="connsiteX39" fmla="*/ 594360 w 9144000"/>
                      <a:gd name="connsiteY39" fmla="*/ 5715000 h 5715000"/>
                      <a:gd name="connsiteX40" fmla="*/ 0 w 9144000"/>
                      <a:gd name="connsiteY40" fmla="*/ 5715000 h 5715000"/>
                      <a:gd name="connsiteX41" fmla="*/ 0 w 9144000"/>
                      <a:gd name="connsiteY41" fmla="*/ 5143500 h 5715000"/>
                      <a:gd name="connsiteX42" fmla="*/ 0 w 9144000"/>
                      <a:gd name="connsiteY42" fmla="*/ 4743450 h 5715000"/>
                      <a:gd name="connsiteX43" fmla="*/ 0 w 9144000"/>
                      <a:gd name="connsiteY43" fmla="*/ 4343400 h 5715000"/>
                      <a:gd name="connsiteX44" fmla="*/ 0 w 9144000"/>
                      <a:gd name="connsiteY44" fmla="*/ 3657600 h 5715000"/>
                      <a:gd name="connsiteX45" fmla="*/ 0 w 9144000"/>
                      <a:gd name="connsiteY45" fmla="*/ 3143250 h 5715000"/>
                      <a:gd name="connsiteX46" fmla="*/ 0 w 9144000"/>
                      <a:gd name="connsiteY46" fmla="*/ 2457450 h 5715000"/>
                      <a:gd name="connsiteX47" fmla="*/ 0 w 9144000"/>
                      <a:gd name="connsiteY47" fmla="*/ 1943100 h 5715000"/>
                      <a:gd name="connsiteX48" fmla="*/ 0 w 9144000"/>
                      <a:gd name="connsiteY48" fmla="*/ 1314450 h 5715000"/>
                      <a:gd name="connsiteX49" fmla="*/ 0 w 9144000"/>
                      <a:gd name="connsiteY49" fmla="*/ 857250 h 5715000"/>
                      <a:gd name="connsiteX50" fmla="*/ 0 w 9144000"/>
                      <a:gd name="connsiteY50" fmla="*/ 0 h 571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9144000" h="5715000" fill="none" extrusionOk="0">
                        <a:moveTo>
                          <a:pt x="0" y="0"/>
                        </a:moveTo>
                        <a:cubicBezTo>
                          <a:pt x="176500" y="-60465"/>
                          <a:pt x="438609" y="28952"/>
                          <a:pt x="662940" y="0"/>
                        </a:cubicBezTo>
                        <a:cubicBezTo>
                          <a:pt x="887271" y="-28952"/>
                          <a:pt x="1106380" y="64891"/>
                          <a:pt x="1325880" y="0"/>
                        </a:cubicBezTo>
                        <a:cubicBezTo>
                          <a:pt x="1545380" y="-64891"/>
                          <a:pt x="1754865" y="68194"/>
                          <a:pt x="1897380" y="0"/>
                        </a:cubicBezTo>
                        <a:cubicBezTo>
                          <a:pt x="2039895" y="-68194"/>
                          <a:pt x="2185699" y="51575"/>
                          <a:pt x="2468880" y="0"/>
                        </a:cubicBezTo>
                        <a:cubicBezTo>
                          <a:pt x="2752061" y="-51575"/>
                          <a:pt x="2876311" y="42442"/>
                          <a:pt x="3040380" y="0"/>
                        </a:cubicBezTo>
                        <a:cubicBezTo>
                          <a:pt x="3204449" y="-42442"/>
                          <a:pt x="3212087" y="23775"/>
                          <a:pt x="3337560" y="0"/>
                        </a:cubicBezTo>
                        <a:cubicBezTo>
                          <a:pt x="3463033" y="-23775"/>
                          <a:pt x="3699419" y="43868"/>
                          <a:pt x="4000500" y="0"/>
                        </a:cubicBezTo>
                        <a:cubicBezTo>
                          <a:pt x="4301581" y="-43868"/>
                          <a:pt x="4228876" y="33096"/>
                          <a:pt x="4297680" y="0"/>
                        </a:cubicBezTo>
                        <a:cubicBezTo>
                          <a:pt x="4366484" y="-33096"/>
                          <a:pt x="4652175" y="49732"/>
                          <a:pt x="4869180" y="0"/>
                        </a:cubicBezTo>
                        <a:cubicBezTo>
                          <a:pt x="5086185" y="-49732"/>
                          <a:pt x="5445956" y="29841"/>
                          <a:pt x="5623560" y="0"/>
                        </a:cubicBezTo>
                        <a:cubicBezTo>
                          <a:pt x="5801164" y="-29841"/>
                          <a:pt x="6184054" y="56651"/>
                          <a:pt x="6377940" y="0"/>
                        </a:cubicBezTo>
                        <a:cubicBezTo>
                          <a:pt x="6571826" y="-56651"/>
                          <a:pt x="6885969" y="43751"/>
                          <a:pt x="7040880" y="0"/>
                        </a:cubicBezTo>
                        <a:cubicBezTo>
                          <a:pt x="7195791" y="-43751"/>
                          <a:pt x="7370072" y="37742"/>
                          <a:pt x="7520940" y="0"/>
                        </a:cubicBezTo>
                        <a:cubicBezTo>
                          <a:pt x="7671808" y="-37742"/>
                          <a:pt x="7683983" y="15872"/>
                          <a:pt x="7818120" y="0"/>
                        </a:cubicBezTo>
                        <a:cubicBezTo>
                          <a:pt x="7952257" y="-15872"/>
                          <a:pt x="8116244" y="18633"/>
                          <a:pt x="8298180" y="0"/>
                        </a:cubicBezTo>
                        <a:cubicBezTo>
                          <a:pt x="8480116" y="-18633"/>
                          <a:pt x="8965652" y="51943"/>
                          <a:pt x="9144000" y="0"/>
                        </a:cubicBezTo>
                        <a:cubicBezTo>
                          <a:pt x="9204160" y="268404"/>
                          <a:pt x="9083629" y="448311"/>
                          <a:pt x="9144000" y="685800"/>
                        </a:cubicBezTo>
                        <a:cubicBezTo>
                          <a:pt x="9204371" y="923289"/>
                          <a:pt x="9075075" y="1122771"/>
                          <a:pt x="9144000" y="1371600"/>
                        </a:cubicBezTo>
                        <a:cubicBezTo>
                          <a:pt x="9212925" y="1620429"/>
                          <a:pt x="9106087" y="1609879"/>
                          <a:pt x="9144000" y="1828800"/>
                        </a:cubicBezTo>
                        <a:cubicBezTo>
                          <a:pt x="9181913" y="2047721"/>
                          <a:pt x="9134073" y="2287278"/>
                          <a:pt x="9144000" y="2514600"/>
                        </a:cubicBezTo>
                        <a:cubicBezTo>
                          <a:pt x="9153927" y="2741922"/>
                          <a:pt x="9142526" y="2879630"/>
                          <a:pt x="9144000" y="2971800"/>
                        </a:cubicBezTo>
                        <a:cubicBezTo>
                          <a:pt x="9145474" y="3063970"/>
                          <a:pt x="9113592" y="3419436"/>
                          <a:pt x="9144000" y="3600450"/>
                        </a:cubicBezTo>
                        <a:cubicBezTo>
                          <a:pt x="9174408" y="3781464"/>
                          <a:pt x="9140185" y="4047306"/>
                          <a:pt x="9144000" y="4286250"/>
                        </a:cubicBezTo>
                        <a:cubicBezTo>
                          <a:pt x="9147815" y="4525194"/>
                          <a:pt x="9100666" y="4496262"/>
                          <a:pt x="9144000" y="4686300"/>
                        </a:cubicBezTo>
                        <a:cubicBezTo>
                          <a:pt x="9187334" y="4876338"/>
                          <a:pt x="9077390" y="5414209"/>
                          <a:pt x="9144000" y="5715000"/>
                        </a:cubicBezTo>
                        <a:cubicBezTo>
                          <a:pt x="8811688" y="5740334"/>
                          <a:pt x="8643737" y="5652471"/>
                          <a:pt x="8389620" y="5715000"/>
                        </a:cubicBezTo>
                        <a:cubicBezTo>
                          <a:pt x="8135503" y="5777529"/>
                          <a:pt x="7964086" y="5692936"/>
                          <a:pt x="7635240" y="5715000"/>
                        </a:cubicBezTo>
                        <a:cubicBezTo>
                          <a:pt x="7306394" y="5737064"/>
                          <a:pt x="7318901" y="5683822"/>
                          <a:pt x="7155180" y="5715000"/>
                        </a:cubicBezTo>
                        <a:cubicBezTo>
                          <a:pt x="6991459" y="5746178"/>
                          <a:pt x="6702979" y="5685845"/>
                          <a:pt x="6583680" y="5715000"/>
                        </a:cubicBezTo>
                        <a:cubicBezTo>
                          <a:pt x="6464381" y="5744155"/>
                          <a:pt x="6377911" y="5713219"/>
                          <a:pt x="6195060" y="5715000"/>
                        </a:cubicBezTo>
                        <a:cubicBezTo>
                          <a:pt x="6012209" y="5716781"/>
                          <a:pt x="5779044" y="5660131"/>
                          <a:pt x="5532120" y="5715000"/>
                        </a:cubicBezTo>
                        <a:cubicBezTo>
                          <a:pt x="5285196" y="5769869"/>
                          <a:pt x="5048022" y="5694366"/>
                          <a:pt x="4777740" y="5715000"/>
                        </a:cubicBezTo>
                        <a:cubicBezTo>
                          <a:pt x="4507458" y="5735634"/>
                          <a:pt x="4494570" y="5678660"/>
                          <a:pt x="4297680" y="5715000"/>
                        </a:cubicBezTo>
                        <a:cubicBezTo>
                          <a:pt x="4100790" y="5751340"/>
                          <a:pt x="3857816" y="5625938"/>
                          <a:pt x="3543300" y="5715000"/>
                        </a:cubicBezTo>
                        <a:cubicBezTo>
                          <a:pt x="3228784" y="5804062"/>
                          <a:pt x="3165368" y="5663066"/>
                          <a:pt x="2971800" y="5715000"/>
                        </a:cubicBezTo>
                        <a:cubicBezTo>
                          <a:pt x="2778232" y="5766934"/>
                          <a:pt x="2522012" y="5662203"/>
                          <a:pt x="2217420" y="5715000"/>
                        </a:cubicBezTo>
                        <a:cubicBezTo>
                          <a:pt x="1912828" y="5767797"/>
                          <a:pt x="1665749" y="5644986"/>
                          <a:pt x="1463040" y="5715000"/>
                        </a:cubicBezTo>
                        <a:cubicBezTo>
                          <a:pt x="1260331" y="5785014"/>
                          <a:pt x="1258634" y="5682368"/>
                          <a:pt x="1074420" y="5715000"/>
                        </a:cubicBezTo>
                        <a:cubicBezTo>
                          <a:pt x="890206" y="5747632"/>
                          <a:pt x="748312" y="5677941"/>
                          <a:pt x="594360" y="5715000"/>
                        </a:cubicBezTo>
                        <a:cubicBezTo>
                          <a:pt x="440408" y="5752059"/>
                          <a:pt x="127966" y="5662536"/>
                          <a:pt x="0" y="5715000"/>
                        </a:cubicBezTo>
                        <a:cubicBezTo>
                          <a:pt x="-12229" y="5447728"/>
                          <a:pt x="25836" y="5409510"/>
                          <a:pt x="0" y="5143500"/>
                        </a:cubicBezTo>
                        <a:cubicBezTo>
                          <a:pt x="-25836" y="4877490"/>
                          <a:pt x="45446" y="4906794"/>
                          <a:pt x="0" y="4743450"/>
                        </a:cubicBezTo>
                        <a:cubicBezTo>
                          <a:pt x="-45446" y="4580106"/>
                          <a:pt x="87" y="4481086"/>
                          <a:pt x="0" y="4343400"/>
                        </a:cubicBezTo>
                        <a:cubicBezTo>
                          <a:pt x="-87" y="4205714"/>
                          <a:pt x="60265" y="3971314"/>
                          <a:pt x="0" y="3657600"/>
                        </a:cubicBezTo>
                        <a:cubicBezTo>
                          <a:pt x="-60265" y="3343886"/>
                          <a:pt x="12323" y="3333112"/>
                          <a:pt x="0" y="3143250"/>
                        </a:cubicBezTo>
                        <a:cubicBezTo>
                          <a:pt x="-12323" y="2953388"/>
                          <a:pt x="62130" y="2636417"/>
                          <a:pt x="0" y="2457450"/>
                        </a:cubicBezTo>
                        <a:cubicBezTo>
                          <a:pt x="-62130" y="2278483"/>
                          <a:pt x="1074" y="2091681"/>
                          <a:pt x="0" y="1943100"/>
                        </a:cubicBezTo>
                        <a:cubicBezTo>
                          <a:pt x="-1074" y="1794519"/>
                          <a:pt x="47564" y="1469609"/>
                          <a:pt x="0" y="1314450"/>
                        </a:cubicBezTo>
                        <a:cubicBezTo>
                          <a:pt x="-47564" y="1159291"/>
                          <a:pt x="11019" y="1004098"/>
                          <a:pt x="0" y="857250"/>
                        </a:cubicBezTo>
                        <a:cubicBezTo>
                          <a:pt x="-11019" y="710402"/>
                          <a:pt x="74560" y="204633"/>
                          <a:pt x="0" y="0"/>
                        </a:cubicBezTo>
                        <a:close/>
                      </a:path>
                      <a:path w="9144000" h="5715000" stroke="0" extrusionOk="0">
                        <a:moveTo>
                          <a:pt x="0" y="0"/>
                        </a:moveTo>
                        <a:cubicBezTo>
                          <a:pt x="208060" y="-22851"/>
                          <a:pt x="244539" y="5790"/>
                          <a:pt x="480060" y="0"/>
                        </a:cubicBezTo>
                        <a:cubicBezTo>
                          <a:pt x="715581" y="-5790"/>
                          <a:pt x="649383" y="1265"/>
                          <a:pt x="777240" y="0"/>
                        </a:cubicBezTo>
                        <a:cubicBezTo>
                          <a:pt x="905097" y="-1265"/>
                          <a:pt x="1301485" y="69370"/>
                          <a:pt x="1531620" y="0"/>
                        </a:cubicBezTo>
                        <a:cubicBezTo>
                          <a:pt x="1761755" y="-69370"/>
                          <a:pt x="1873259" y="32481"/>
                          <a:pt x="2011680" y="0"/>
                        </a:cubicBezTo>
                        <a:cubicBezTo>
                          <a:pt x="2150101" y="-32481"/>
                          <a:pt x="2390501" y="55364"/>
                          <a:pt x="2491740" y="0"/>
                        </a:cubicBezTo>
                        <a:cubicBezTo>
                          <a:pt x="2592979" y="-55364"/>
                          <a:pt x="2946883" y="47813"/>
                          <a:pt x="3246120" y="0"/>
                        </a:cubicBezTo>
                        <a:cubicBezTo>
                          <a:pt x="3545357" y="-47813"/>
                          <a:pt x="3485394" y="19186"/>
                          <a:pt x="3634740" y="0"/>
                        </a:cubicBezTo>
                        <a:cubicBezTo>
                          <a:pt x="3784086" y="-19186"/>
                          <a:pt x="4018439" y="72209"/>
                          <a:pt x="4389120" y="0"/>
                        </a:cubicBezTo>
                        <a:cubicBezTo>
                          <a:pt x="4759801" y="-72209"/>
                          <a:pt x="4969075" y="78407"/>
                          <a:pt x="5143500" y="0"/>
                        </a:cubicBezTo>
                        <a:cubicBezTo>
                          <a:pt x="5317925" y="-78407"/>
                          <a:pt x="5483930" y="6061"/>
                          <a:pt x="5715000" y="0"/>
                        </a:cubicBezTo>
                        <a:cubicBezTo>
                          <a:pt x="5946070" y="-6061"/>
                          <a:pt x="6237373" y="18662"/>
                          <a:pt x="6469380" y="0"/>
                        </a:cubicBezTo>
                        <a:cubicBezTo>
                          <a:pt x="6701387" y="-18662"/>
                          <a:pt x="6793238" y="52109"/>
                          <a:pt x="6949440" y="0"/>
                        </a:cubicBezTo>
                        <a:cubicBezTo>
                          <a:pt x="7105642" y="-52109"/>
                          <a:pt x="7258964" y="24167"/>
                          <a:pt x="7429500" y="0"/>
                        </a:cubicBezTo>
                        <a:cubicBezTo>
                          <a:pt x="7600036" y="-24167"/>
                          <a:pt x="7779242" y="64379"/>
                          <a:pt x="8092440" y="0"/>
                        </a:cubicBezTo>
                        <a:cubicBezTo>
                          <a:pt x="8405638" y="-64379"/>
                          <a:pt x="8393387" y="22971"/>
                          <a:pt x="8572500" y="0"/>
                        </a:cubicBezTo>
                        <a:cubicBezTo>
                          <a:pt x="8751613" y="-22971"/>
                          <a:pt x="8928623" y="14505"/>
                          <a:pt x="9144000" y="0"/>
                        </a:cubicBezTo>
                        <a:cubicBezTo>
                          <a:pt x="9192056" y="155787"/>
                          <a:pt x="9131959" y="514832"/>
                          <a:pt x="9144000" y="685800"/>
                        </a:cubicBezTo>
                        <a:cubicBezTo>
                          <a:pt x="9156041" y="856768"/>
                          <a:pt x="9137901" y="1150369"/>
                          <a:pt x="9144000" y="1314450"/>
                        </a:cubicBezTo>
                        <a:cubicBezTo>
                          <a:pt x="9150099" y="1478531"/>
                          <a:pt x="9116526" y="1750697"/>
                          <a:pt x="9144000" y="1943100"/>
                        </a:cubicBezTo>
                        <a:cubicBezTo>
                          <a:pt x="9171474" y="2135503"/>
                          <a:pt x="9138719" y="2244888"/>
                          <a:pt x="9144000" y="2343150"/>
                        </a:cubicBezTo>
                        <a:cubicBezTo>
                          <a:pt x="9149281" y="2441412"/>
                          <a:pt x="9090355" y="2624712"/>
                          <a:pt x="9144000" y="2800350"/>
                        </a:cubicBezTo>
                        <a:cubicBezTo>
                          <a:pt x="9197645" y="2975988"/>
                          <a:pt x="9070515" y="3138327"/>
                          <a:pt x="9144000" y="3429000"/>
                        </a:cubicBezTo>
                        <a:cubicBezTo>
                          <a:pt x="9217485" y="3719673"/>
                          <a:pt x="9141671" y="3798526"/>
                          <a:pt x="9144000" y="3943350"/>
                        </a:cubicBezTo>
                        <a:cubicBezTo>
                          <a:pt x="9146329" y="4088174"/>
                          <a:pt x="9107463" y="4225061"/>
                          <a:pt x="9144000" y="4400550"/>
                        </a:cubicBezTo>
                        <a:cubicBezTo>
                          <a:pt x="9180537" y="4576039"/>
                          <a:pt x="9131478" y="4741201"/>
                          <a:pt x="9144000" y="5029200"/>
                        </a:cubicBezTo>
                        <a:cubicBezTo>
                          <a:pt x="9156522" y="5317199"/>
                          <a:pt x="9097764" y="5454798"/>
                          <a:pt x="9144000" y="5715000"/>
                        </a:cubicBezTo>
                        <a:cubicBezTo>
                          <a:pt x="9019213" y="5764581"/>
                          <a:pt x="8806777" y="5679632"/>
                          <a:pt x="8572500" y="5715000"/>
                        </a:cubicBezTo>
                        <a:cubicBezTo>
                          <a:pt x="8338223" y="5750368"/>
                          <a:pt x="8268944" y="5678812"/>
                          <a:pt x="8183880" y="5715000"/>
                        </a:cubicBezTo>
                        <a:cubicBezTo>
                          <a:pt x="8098816" y="5751188"/>
                          <a:pt x="7849234" y="5705676"/>
                          <a:pt x="7520940" y="5715000"/>
                        </a:cubicBezTo>
                        <a:cubicBezTo>
                          <a:pt x="7192646" y="5724324"/>
                          <a:pt x="7224369" y="5710607"/>
                          <a:pt x="7132320" y="5715000"/>
                        </a:cubicBezTo>
                        <a:cubicBezTo>
                          <a:pt x="7040271" y="5719393"/>
                          <a:pt x="6655541" y="5688767"/>
                          <a:pt x="6469380" y="5715000"/>
                        </a:cubicBezTo>
                        <a:cubicBezTo>
                          <a:pt x="6283219" y="5741233"/>
                          <a:pt x="6245479" y="5681637"/>
                          <a:pt x="6172200" y="5715000"/>
                        </a:cubicBezTo>
                        <a:cubicBezTo>
                          <a:pt x="6098921" y="5748363"/>
                          <a:pt x="5644481" y="5698530"/>
                          <a:pt x="5509260" y="5715000"/>
                        </a:cubicBezTo>
                        <a:cubicBezTo>
                          <a:pt x="5374039" y="5731470"/>
                          <a:pt x="5221506" y="5679842"/>
                          <a:pt x="5120640" y="5715000"/>
                        </a:cubicBezTo>
                        <a:cubicBezTo>
                          <a:pt x="5019774" y="5750158"/>
                          <a:pt x="4933621" y="5682533"/>
                          <a:pt x="4823460" y="5715000"/>
                        </a:cubicBezTo>
                        <a:cubicBezTo>
                          <a:pt x="4713299" y="5747467"/>
                          <a:pt x="4544774" y="5685210"/>
                          <a:pt x="4434840" y="5715000"/>
                        </a:cubicBezTo>
                        <a:cubicBezTo>
                          <a:pt x="4324906" y="5744790"/>
                          <a:pt x="3955516" y="5686706"/>
                          <a:pt x="3771900" y="5715000"/>
                        </a:cubicBezTo>
                        <a:cubicBezTo>
                          <a:pt x="3588284" y="5743294"/>
                          <a:pt x="3500859" y="5673802"/>
                          <a:pt x="3383280" y="5715000"/>
                        </a:cubicBezTo>
                        <a:cubicBezTo>
                          <a:pt x="3265701" y="5756198"/>
                          <a:pt x="3224003" y="5696135"/>
                          <a:pt x="3086100" y="5715000"/>
                        </a:cubicBezTo>
                        <a:cubicBezTo>
                          <a:pt x="2948197" y="5733865"/>
                          <a:pt x="2802756" y="5699243"/>
                          <a:pt x="2697480" y="5715000"/>
                        </a:cubicBezTo>
                        <a:cubicBezTo>
                          <a:pt x="2592204" y="5730757"/>
                          <a:pt x="2368227" y="5690880"/>
                          <a:pt x="2217420" y="5715000"/>
                        </a:cubicBezTo>
                        <a:cubicBezTo>
                          <a:pt x="2066613" y="5739120"/>
                          <a:pt x="1809522" y="5678004"/>
                          <a:pt x="1645920" y="5715000"/>
                        </a:cubicBezTo>
                        <a:cubicBezTo>
                          <a:pt x="1482318" y="5751996"/>
                          <a:pt x="1387340" y="5670227"/>
                          <a:pt x="1257300" y="5715000"/>
                        </a:cubicBezTo>
                        <a:cubicBezTo>
                          <a:pt x="1127260" y="5759773"/>
                          <a:pt x="700651" y="5705880"/>
                          <a:pt x="502920" y="5715000"/>
                        </a:cubicBezTo>
                        <a:cubicBezTo>
                          <a:pt x="305189" y="5724120"/>
                          <a:pt x="217595" y="5713076"/>
                          <a:pt x="0" y="5715000"/>
                        </a:cubicBezTo>
                        <a:cubicBezTo>
                          <a:pt x="-16077" y="5505733"/>
                          <a:pt x="64701" y="5168350"/>
                          <a:pt x="0" y="5029200"/>
                        </a:cubicBezTo>
                        <a:cubicBezTo>
                          <a:pt x="-64701" y="4890050"/>
                          <a:pt x="23303" y="4607758"/>
                          <a:pt x="0" y="4457700"/>
                        </a:cubicBezTo>
                        <a:cubicBezTo>
                          <a:pt x="-23303" y="4307642"/>
                          <a:pt x="36218" y="4136840"/>
                          <a:pt x="0" y="3886200"/>
                        </a:cubicBezTo>
                        <a:cubicBezTo>
                          <a:pt x="-36218" y="3635560"/>
                          <a:pt x="5114" y="3575830"/>
                          <a:pt x="0" y="3371850"/>
                        </a:cubicBezTo>
                        <a:cubicBezTo>
                          <a:pt x="-5114" y="3167870"/>
                          <a:pt x="42459" y="3049590"/>
                          <a:pt x="0" y="2743200"/>
                        </a:cubicBezTo>
                        <a:cubicBezTo>
                          <a:pt x="-42459" y="2436810"/>
                          <a:pt x="19198" y="2360991"/>
                          <a:pt x="0" y="2171700"/>
                        </a:cubicBezTo>
                        <a:cubicBezTo>
                          <a:pt x="-19198" y="1982409"/>
                          <a:pt x="56776" y="1814646"/>
                          <a:pt x="0" y="1485900"/>
                        </a:cubicBezTo>
                        <a:cubicBezTo>
                          <a:pt x="-56776" y="1157154"/>
                          <a:pt x="76024" y="1062090"/>
                          <a:pt x="0" y="800100"/>
                        </a:cubicBezTo>
                        <a:cubicBezTo>
                          <a:pt x="-76024" y="538110"/>
                          <a:pt x="37703" y="174214"/>
                          <a:pt x="0" y="0"/>
                        </a:cubicBezTo>
                        <a:close/>
                      </a:path>
                    </a:pathLst>
                  </a:custGeom>
                  <ask:type>
                    <ask:lineSketchNone/>
                  </ask:type>
                </ask:lineSketchStyleProps>
              </a:ext>
            </a:extLst>
          </a:ln>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Text Placeholder 8">
            <a:extLst>
              <a:ext uri="{FF2B5EF4-FFF2-40B4-BE49-F238E27FC236}">
                <a16:creationId xmlns:a16="http://schemas.microsoft.com/office/drawing/2014/main" id="{E6C0ACFC-2F7B-B24A-AD94-0E35EF51A8EA}"/>
              </a:ext>
            </a:extLst>
          </p:cNvPr>
          <p:cNvSpPr>
            <a:spLocks noGrp="1"/>
          </p:cNvSpPr>
          <p:nvPr>
            <p:ph type="body" sz="quarter" idx="12" hasCustomPrompt="1"/>
          </p:nvPr>
        </p:nvSpPr>
        <p:spPr>
          <a:xfrm>
            <a:off x="625872" y="533400"/>
            <a:ext cx="2438400" cy="288925"/>
          </a:xfrm>
          <a:prstGeom prst="rect">
            <a:avLst/>
          </a:prstGeom>
        </p:spPr>
        <p:txBody>
          <a:bodyPr lIns="0" tIns="0" rIns="0" bIns="0" anchor="b" anchorCtr="0">
            <a:normAutofit/>
          </a:bodyPr>
          <a:lstStyle>
            <a:lvl1pPr marL="0" indent="0" algn="l">
              <a:buFontTx/>
              <a:buNone/>
              <a:defRPr sz="1600" cap="all" baseline="0">
                <a:solidFill>
                  <a:srgbClr val="34313B"/>
                </a:solidFill>
                <a:latin typeface="Roboto Black" panose="02000000000000000000" pitchFamily="2" charset="0"/>
              </a:defRPr>
            </a:lvl1pPr>
            <a:lvl2pPr>
              <a:defRPr sz="1000" baseline="0">
                <a:solidFill>
                  <a:schemeClr val="bg2"/>
                </a:solidFill>
                <a:latin typeface="Roboto Light" panose="02000000000000000000" pitchFamily="2" charset="0"/>
              </a:defRPr>
            </a:lvl2pPr>
            <a:lvl3pPr>
              <a:defRPr sz="1000" baseline="0">
                <a:solidFill>
                  <a:schemeClr val="bg2"/>
                </a:solidFill>
                <a:latin typeface="Roboto Light" panose="02000000000000000000" pitchFamily="2" charset="0"/>
              </a:defRPr>
            </a:lvl3pPr>
            <a:lvl4pPr>
              <a:defRPr sz="1000" baseline="0">
                <a:solidFill>
                  <a:schemeClr val="bg2"/>
                </a:solidFill>
                <a:latin typeface="Roboto Light" panose="02000000000000000000" pitchFamily="2" charset="0"/>
              </a:defRPr>
            </a:lvl4pPr>
            <a:lvl5pPr>
              <a:defRPr sz="1000" baseline="0">
                <a:solidFill>
                  <a:schemeClr val="bg2"/>
                </a:solidFill>
                <a:latin typeface="Roboto Light" panose="02000000000000000000" pitchFamily="2" charset="0"/>
              </a:defRPr>
            </a:lvl5pPr>
          </a:lstStyle>
          <a:p>
            <a:pPr lvl="0"/>
            <a:r>
              <a:rPr lang="en-GB" dirty="0"/>
              <a:t>PAGE TITLE</a:t>
            </a:r>
            <a:endParaRPr lang="en-US" dirty="0"/>
          </a:p>
        </p:txBody>
      </p:sp>
    </p:spTree>
    <p:extLst>
      <p:ext uri="{BB962C8B-B14F-4D97-AF65-F5344CB8AC3E}">
        <p14:creationId xmlns:p14="http://schemas.microsoft.com/office/powerpoint/2010/main" val="668867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 Small + Graph v2">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578C5AB-5A5A-954B-8155-4A8A33908F73}"/>
              </a:ext>
            </a:extLst>
          </p:cNvPr>
          <p:cNvSpPr>
            <a:spLocks noGrp="1"/>
          </p:cNvSpPr>
          <p:nvPr>
            <p:ph type="ftr" sz="quarter" idx="13"/>
          </p:nvPr>
        </p:nvSpPr>
        <p:spPr/>
        <p:txBody>
          <a:bodyPr/>
          <a:lstStyle/>
          <a:p>
            <a:r>
              <a:rPr lang="en-GB"/>
              <a:t>CLIENT NAME • PRESENTATION TITLE • DATE</a:t>
            </a:r>
            <a:endParaRPr lang="en-US" dirty="0"/>
          </a:p>
        </p:txBody>
      </p:sp>
      <p:sp>
        <p:nvSpPr>
          <p:cNvPr id="13" name="Title 12">
            <a:extLst>
              <a:ext uri="{FF2B5EF4-FFF2-40B4-BE49-F238E27FC236}">
                <a16:creationId xmlns:a16="http://schemas.microsoft.com/office/drawing/2014/main" id="{DD337E8B-2A33-5F48-9028-F519F3218121}"/>
              </a:ext>
            </a:extLst>
          </p:cNvPr>
          <p:cNvSpPr>
            <a:spLocks noGrp="1"/>
          </p:cNvSpPr>
          <p:nvPr>
            <p:ph type="title"/>
          </p:nvPr>
        </p:nvSpPr>
        <p:spPr/>
        <p:txBody>
          <a:bodyPr/>
          <a:lstStyle/>
          <a:p>
            <a:r>
              <a:rPr lang="en-GB"/>
              <a:t>Click to edit Master title style</a:t>
            </a:r>
            <a:endParaRPr lang="en-US"/>
          </a:p>
        </p:txBody>
      </p:sp>
      <p:sp>
        <p:nvSpPr>
          <p:cNvPr id="14" name="Text Placeholder 6">
            <a:extLst>
              <a:ext uri="{FF2B5EF4-FFF2-40B4-BE49-F238E27FC236}">
                <a16:creationId xmlns:a16="http://schemas.microsoft.com/office/drawing/2014/main" id="{0010DAA2-76B3-FB45-A02A-D3CFEB30A84E}"/>
              </a:ext>
            </a:extLst>
          </p:cNvPr>
          <p:cNvSpPr>
            <a:spLocks noGrp="1"/>
          </p:cNvSpPr>
          <p:nvPr>
            <p:ph type="body" sz="quarter" idx="14"/>
          </p:nvPr>
        </p:nvSpPr>
        <p:spPr>
          <a:xfrm>
            <a:off x="10055726" y="2493963"/>
            <a:ext cx="5565274" cy="5507037"/>
          </a:xfrm>
          <a:prstGeom prst="rect">
            <a:avLst/>
          </a:prstGeom>
        </p:spPr>
        <p:txBody>
          <a:bodyPr/>
          <a:lstStyle>
            <a:lvl1pPr>
              <a:lnSpc>
                <a:spcPct val="120000"/>
              </a:lnSpc>
              <a:defRPr sz="2000" baseline="0"/>
            </a:lvl1pPr>
            <a:lvl2pPr>
              <a:lnSpc>
                <a:spcPct val="120000"/>
              </a:lnSpc>
              <a:defRPr sz="2000" baseline="0"/>
            </a:lvl2pPr>
            <a:lvl3pPr marL="817200" indent="-360000">
              <a:buFont typeface="Arial" panose="020B0604020202020204" pitchFamily="34" charset="0"/>
              <a:buChar char="•"/>
              <a:defRPr sz="1600" baseline="0"/>
            </a:lvl3pPr>
            <a:lvl4pPr marL="1274400" indent="-360000">
              <a:buFont typeface="Arial" panose="020B0604020202020204" pitchFamily="34" charset="0"/>
              <a:buChar char="•"/>
              <a:defRPr sz="1600" baseline="0"/>
            </a:lvl4pPr>
            <a:lvl5pPr marL="0" marR="0" indent="0" algn="l" defTabSz="914400" rtl="0" eaLnBrk="1" fontAlgn="auto" latinLnBrk="0" hangingPunct="1">
              <a:lnSpc>
                <a:spcPct val="90000"/>
              </a:lnSpc>
              <a:spcBef>
                <a:spcPts val="500"/>
              </a:spcBef>
              <a:spcAft>
                <a:spcPts val="0"/>
              </a:spcAft>
              <a:buClrTx/>
              <a:buSzTx/>
              <a:buFontTx/>
              <a:buNone/>
              <a:tabLst/>
              <a:defRPr lang="en-GB" sz="1400" b="1" i="0" kern="1200" cap="all" spc="100" baseline="0" dirty="0" smtClean="0">
                <a:solidFill>
                  <a:schemeClr val="tx1"/>
                </a:solidFill>
                <a:latin typeface="Roboto Black" panose="02000000000000000000" pitchFamily="2" charset="0"/>
                <a:ea typeface="Roboto Black" panose="02000000000000000000" pitchFamily="2" charset="0"/>
                <a:cs typeface="+mn-cs"/>
              </a:defRPr>
            </a:lvl5pPr>
            <a:lvl6pPr marL="0" indent="0">
              <a:buFontTx/>
              <a:buNone/>
              <a:defRPr sz="1400" cap="all" spc="100" baseline="0">
                <a:latin typeface="Roboto Black" panose="02000000000000000000" pitchFamily="2" charset="0"/>
              </a:defRPr>
            </a:lvl6pPr>
            <a:lvl7pPr marL="0" indent="0">
              <a:buFontTx/>
              <a:buNone/>
              <a:defRPr sz="1400" cap="all" spc="100" baseline="0">
                <a:latin typeface="Roboto Black" panose="02000000000000000000" pitchFamily="2" charset="0"/>
              </a:defRPr>
            </a:lvl7pPr>
            <a:lvl8pPr marL="0" indent="0">
              <a:buFontTx/>
              <a:buNone/>
              <a:defRPr sz="1400" cap="all" spc="100" baseline="0">
                <a:latin typeface="Roboto Black" panose="02000000000000000000" pitchFamily="2" charset="0"/>
              </a:defRPr>
            </a:lvl8pPr>
            <a:lvl9pPr marL="0" indent="0">
              <a:spcBef>
                <a:spcPts val="1500"/>
              </a:spcBef>
              <a:buFontTx/>
              <a:buNone/>
              <a:defRPr sz="1400" cap="all" spc="100" baseline="0">
                <a:latin typeface="Roboto Black" panose="02000000000000000000" pitchFamily="2" charset="0"/>
              </a:defRPr>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8"/>
            <a:r>
              <a:rPr lang="en-GB" dirty="0"/>
              <a:t>Fifth level</a:t>
            </a:r>
          </a:p>
        </p:txBody>
      </p:sp>
      <p:sp>
        <p:nvSpPr>
          <p:cNvPr id="21" name="Content Placeholder 17">
            <a:extLst>
              <a:ext uri="{FF2B5EF4-FFF2-40B4-BE49-F238E27FC236}">
                <a16:creationId xmlns:a16="http://schemas.microsoft.com/office/drawing/2014/main" id="{3BAB74C7-6644-394D-ADFD-3E47BCF1B9BC}"/>
              </a:ext>
            </a:extLst>
          </p:cNvPr>
          <p:cNvSpPr>
            <a:spLocks noGrp="1"/>
          </p:cNvSpPr>
          <p:nvPr>
            <p:ph sz="quarter" idx="15"/>
          </p:nvPr>
        </p:nvSpPr>
        <p:spPr>
          <a:xfrm>
            <a:off x="625872" y="2493962"/>
            <a:ext cx="9144000" cy="5507037"/>
          </a:xfrm>
          <a:solidFill>
            <a:srgbClr val="FFFFFF"/>
          </a:solidFill>
          <a:ln w="76200" cap="flat">
            <a:noFill/>
            <a:miter lim="800000"/>
            <a:extLst>
              <a:ext uri="{C807C97D-BFC1-408E-A445-0C87EB9F89A2}">
                <ask:lineSketchStyleProps xmlns:ask="http://schemas.microsoft.com/office/drawing/2018/sketchyshapes" sd="1219033472">
                  <a:custGeom>
                    <a:avLst/>
                    <a:gdLst>
                      <a:gd name="connsiteX0" fmla="*/ 0 w 9144000"/>
                      <a:gd name="connsiteY0" fmla="*/ 0 h 5715000"/>
                      <a:gd name="connsiteX1" fmla="*/ 662940 w 9144000"/>
                      <a:gd name="connsiteY1" fmla="*/ 0 h 5715000"/>
                      <a:gd name="connsiteX2" fmla="*/ 1325880 w 9144000"/>
                      <a:gd name="connsiteY2" fmla="*/ 0 h 5715000"/>
                      <a:gd name="connsiteX3" fmla="*/ 1897380 w 9144000"/>
                      <a:gd name="connsiteY3" fmla="*/ 0 h 5715000"/>
                      <a:gd name="connsiteX4" fmla="*/ 2468880 w 9144000"/>
                      <a:gd name="connsiteY4" fmla="*/ 0 h 5715000"/>
                      <a:gd name="connsiteX5" fmla="*/ 3040380 w 9144000"/>
                      <a:gd name="connsiteY5" fmla="*/ 0 h 5715000"/>
                      <a:gd name="connsiteX6" fmla="*/ 3337560 w 9144000"/>
                      <a:gd name="connsiteY6" fmla="*/ 0 h 5715000"/>
                      <a:gd name="connsiteX7" fmla="*/ 4000500 w 9144000"/>
                      <a:gd name="connsiteY7" fmla="*/ 0 h 5715000"/>
                      <a:gd name="connsiteX8" fmla="*/ 4297680 w 9144000"/>
                      <a:gd name="connsiteY8" fmla="*/ 0 h 5715000"/>
                      <a:gd name="connsiteX9" fmla="*/ 4869180 w 9144000"/>
                      <a:gd name="connsiteY9" fmla="*/ 0 h 5715000"/>
                      <a:gd name="connsiteX10" fmla="*/ 5623560 w 9144000"/>
                      <a:gd name="connsiteY10" fmla="*/ 0 h 5715000"/>
                      <a:gd name="connsiteX11" fmla="*/ 6377940 w 9144000"/>
                      <a:gd name="connsiteY11" fmla="*/ 0 h 5715000"/>
                      <a:gd name="connsiteX12" fmla="*/ 7040880 w 9144000"/>
                      <a:gd name="connsiteY12" fmla="*/ 0 h 5715000"/>
                      <a:gd name="connsiteX13" fmla="*/ 7520940 w 9144000"/>
                      <a:gd name="connsiteY13" fmla="*/ 0 h 5715000"/>
                      <a:gd name="connsiteX14" fmla="*/ 7818120 w 9144000"/>
                      <a:gd name="connsiteY14" fmla="*/ 0 h 5715000"/>
                      <a:gd name="connsiteX15" fmla="*/ 8298180 w 9144000"/>
                      <a:gd name="connsiteY15" fmla="*/ 0 h 5715000"/>
                      <a:gd name="connsiteX16" fmla="*/ 9144000 w 9144000"/>
                      <a:gd name="connsiteY16" fmla="*/ 0 h 5715000"/>
                      <a:gd name="connsiteX17" fmla="*/ 9144000 w 9144000"/>
                      <a:gd name="connsiteY17" fmla="*/ 685800 h 5715000"/>
                      <a:gd name="connsiteX18" fmla="*/ 9144000 w 9144000"/>
                      <a:gd name="connsiteY18" fmla="*/ 1371600 h 5715000"/>
                      <a:gd name="connsiteX19" fmla="*/ 9144000 w 9144000"/>
                      <a:gd name="connsiteY19" fmla="*/ 1828800 h 5715000"/>
                      <a:gd name="connsiteX20" fmla="*/ 9144000 w 9144000"/>
                      <a:gd name="connsiteY20" fmla="*/ 2514600 h 5715000"/>
                      <a:gd name="connsiteX21" fmla="*/ 9144000 w 9144000"/>
                      <a:gd name="connsiteY21" fmla="*/ 2971800 h 5715000"/>
                      <a:gd name="connsiteX22" fmla="*/ 9144000 w 9144000"/>
                      <a:gd name="connsiteY22" fmla="*/ 3600450 h 5715000"/>
                      <a:gd name="connsiteX23" fmla="*/ 9144000 w 9144000"/>
                      <a:gd name="connsiteY23" fmla="*/ 4286250 h 5715000"/>
                      <a:gd name="connsiteX24" fmla="*/ 9144000 w 9144000"/>
                      <a:gd name="connsiteY24" fmla="*/ 4686300 h 5715000"/>
                      <a:gd name="connsiteX25" fmla="*/ 9144000 w 9144000"/>
                      <a:gd name="connsiteY25" fmla="*/ 5715000 h 5715000"/>
                      <a:gd name="connsiteX26" fmla="*/ 8389620 w 9144000"/>
                      <a:gd name="connsiteY26" fmla="*/ 5715000 h 5715000"/>
                      <a:gd name="connsiteX27" fmla="*/ 7635240 w 9144000"/>
                      <a:gd name="connsiteY27" fmla="*/ 5715000 h 5715000"/>
                      <a:gd name="connsiteX28" fmla="*/ 7155180 w 9144000"/>
                      <a:gd name="connsiteY28" fmla="*/ 5715000 h 5715000"/>
                      <a:gd name="connsiteX29" fmla="*/ 6583680 w 9144000"/>
                      <a:gd name="connsiteY29" fmla="*/ 5715000 h 5715000"/>
                      <a:gd name="connsiteX30" fmla="*/ 6195060 w 9144000"/>
                      <a:gd name="connsiteY30" fmla="*/ 5715000 h 5715000"/>
                      <a:gd name="connsiteX31" fmla="*/ 5532120 w 9144000"/>
                      <a:gd name="connsiteY31" fmla="*/ 5715000 h 5715000"/>
                      <a:gd name="connsiteX32" fmla="*/ 4777740 w 9144000"/>
                      <a:gd name="connsiteY32" fmla="*/ 5715000 h 5715000"/>
                      <a:gd name="connsiteX33" fmla="*/ 4297680 w 9144000"/>
                      <a:gd name="connsiteY33" fmla="*/ 5715000 h 5715000"/>
                      <a:gd name="connsiteX34" fmla="*/ 3543300 w 9144000"/>
                      <a:gd name="connsiteY34" fmla="*/ 5715000 h 5715000"/>
                      <a:gd name="connsiteX35" fmla="*/ 2971800 w 9144000"/>
                      <a:gd name="connsiteY35" fmla="*/ 5715000 h 5715000"/>
                      <a:gd name="connsiteX36" fmla="*/ 2217420 w 9144000"/>
                      <a:gd name="connsiteY36" fmla="*/ 5715000 h 5715000"/>
                      <a:gd name="connsiteX37" fmla="*/ 1463040 w 9144000"/>
                      <a:gd name="connsiteY37" fmla="*/ 5715000 h 5715000"/>
                      <a:gd name="connsiteX38" fmla="*/ 1074420 w 9144000"/>
                      <a:gd name="connsiteY38" fmla="*/ 5715000 h 5715000"/>
                      <a:gd name="connsiteX39" fmla="*/ 594360 w 9144000"/>
                      <a:gd name="connsiteY39" fmla="*/ 5715000 h 5715000"/>
                      <a:gd name="connsiteX40" fmla="*/ 0 w 9144000"/>
                      <a:gd name="connsiteY40" fmla="*/ 5715000 h 5715000"/>
                      <a:gd name="connsiteX41" fmla="*/ 0 w 9144000"/>
                      <a:gd name="connsiteY41" fmla="*/ 5143500 h 5715000"/>
                      <a:gd name="connsiteX42" fmla="*/ 0 w 9144000"/>
                      <a:gd name="connsiteY42" fmla="*/ 4743450 h 5715000"/>
                      <a:gd name="connsiteX43" fmla="*/ 0 w 9144000"/>
                      <a:gd name="connsiteY43" fmla="*/ 4343400 h 5715000"/>
                      <a:gd name="connsiteX44" fmla="*/ 0 w 9144000"/>
                      <a:gd name="connsiteY44" fmla="*/ 3657600 h 5715000"/>
                      <a:gd name="connsiteX45" fmla="*/ 0 w 9144000"/>
                      <a:gd name="connsiteY45" fmla="*/ 3143250 h 5715000"/>
                      <a:gd name="connsiteX46" fmla="*/ 0 w 9144000"/>
                      <a:gd name="connsiteY46" fmla="*/ 2457450 h 5715000"/>
                      <a:gd name="connsiteX47" fmla="*/ 0 w 9144000"/>
                      <a:gd name="connsiteY47" fmla="*/ 1943100 h 5715000"/>
                      <a:gd name="connsiteX48" fmla="*/ 0 w 9144000"/>
                      <a:gd name="connsiteY48" fmla="*/ 1314450 h 5715000"/>
                      <a:gd name="connsiteX49" fmla="*/ 0 w 9144000"/>
                      <a:gd name="connsiteY49" fmla="*/ 857250 h 5715000"/>
                      <a:gd name="connsiteX50" fmla="*/ 0 w 9144000"/>
                      <a:gd name="connsiteY50" fmla="*/ 0 h 571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9144000" h="5715000" fill="none" extrusionOk="0">
                        <a:moveTo>
                          <a:pt x="0" y="0"/>
                        </a:moveTo>
                        <a:cubicBezTo>
                          <a:pt x="176500" y="-60465"/>
                          <a:pt x="438609" y="28952"/>
                          <a:pt x="662940" y="0"/>
                        </a:cubicBezTo>
                        <a:cubicBezTo>
                          <a:pt x="887271" y="-28952"/>
                          <a:pt x="1106380" y="64891"/>
                          <a:pt x="1325880" y="0"/>
                        </a:cubicBezTo>
                        <a:cubicBezTo>
                          <a:pt x="1545380" y="-64891"/>
                          <a:pt x="1754865" y="68194"/>
                          <a:pt x="1897380" y="0"/>
                        </a:cubicBezTo>
                        <a:cubicBezTo>
                          <a:pt x="2039895" y="-68194"/>
                          <a:pt x="2185699" y="51575"/>
                          <a:pt x="2468880" y="0"/>
                        </a:cubicBezTo>
                        <a:cubicBezTo>
                          <a:pt x="2752061" y="-51575"/>
                          <a:pt x="2876311" y="42442"/>
                          <a:pt x="3040380" y="0"/>
                        </a:cubicBezTo>
                        <a:cubicBezTo>
                          <a:pt x="3204449" y="-42442"/>
                          <a:pt x="3212087" y="23775"/>
                          <a:pt x="3337560" y="0"/>
                        </a:cubicBezTo>
                        <a:cubicBezTo>
                          <a:pt x="3463033" y="-23775"/>
                          <a:pt x="3699419" y="43868"/>
                          <a:pt x="4000500" y="0"/>
                        </a:cubicBezTo>
                        <a:cubicBezTo>
                          <a:pt x="4301581" y="-43868"/>
                          <a:pt x="4228876" y="33096"/>
                          <a:pt x="4297680" y="0"/>
                        </a:cubicBezTo>
                        <a:cubicBezTo>
                          <a:pt x="4366484" y="-33096"/>
                          <a:pt x="4652175" y="49732"/>
                          <a:pt x="4869180" y="0"/>
                        </a:cubicBezTo>
                        <a:cubicBezTo>
                          <a:pt x="5086185" y="-49732"/>
                          <a:pt x="5445956" y="29841"/>
                          <a:pt x="5623560" y="0"/>
                        </a:cubicBezTo>
                        <a:cubicBezTo>
                          <a:pt x="5801164" y="-29841"/>
                          <a:pt x="6184054" y="56651"/>
                          <a:pt x="6377940" y="0"/>
                        </a:cubicBezTo>
                        <a:cubicBezTo>
                          <a:pt x="6571826" y="-56651"/>
                          <a:pt x="6885969" y="43751"/>
                          <a:pt x="7040880" y="0"/>
                        </a:cubicBezTo>
                        <a:cubicBezTo>
                          <a:pt x="7195791" y="-43751"/>
                          <a:pt x="7370072" y="37742"/>
                          <a:pt x="7520940" y="0"/>
                        </a:cubicBezTo>
                        <a:cubicBezTo>
                          <a:pt x="7671808" y="-37742"/>
                          <a:pt x="7683983" y="15872"/>
                          <a:pt x="7818120" y="0"/>
                        </a:cubicBezTo>
                        <a:cubicBezTo>
                          <a:pt x="7952257" y="-15872"/>
                          <a:pt x="8116244" y="18633"/>
                          <a:pt x="8298180" y="0"/>
                        </a:cubicBezTo>
                        <a:cubicBezTo>
                          <a:pt x="8480116" y="-18633"/>
                          <a:pt x="8965652" y="51943"/>
                          <a:pt x="9144000" y="0"/>
                        </a:cubicBezTo>
                        <a:cubicBezTo>
                          <a:pt x="9204160" y="268404"/>
                          <a:pt x="9083629" y="448311"/>
                          <a:pt x="9144000" y="685800"/>
                        </a:cubicBezTo>
                        <a:cubicBezTo>
                          <a:pt x="9204371" y="923289"/>
                          <a:pt x="9075075" y="1122771"/>
                          <a:pt x="9144000" y="1371600"/>
                        </a:cubicBezTo>
                        <a:cubicBezTo>
                          <a:pt x="9212925" y="1620429"/>
                          <a:pt x="9106087" y="1609879"/>
                          <a:pt x="9144000" y="1828800"/>
                        </a:cubicBezTo>
                        <a:cubicBezTo>
                          <a:pt x="9181913" y="2047721"/>
                          <a:pt x="9134073" y="2287278"/>
                          <a:pt x="9144000" y="2514600"/>
                        </a:cubicBezTo>
                        <a:cubicBezTo>
                          <a:pt x="9153927" y="2741922"/>
                          <a:pt x="9142526" y="2879630"/>
                          <a:pt x="9144000" y="2971800"/>
                        </a:cubicBezTo>
                        <a:cubicBezTo>
                          <a:pt x="9145474" y="3063970"/>
                          <a:pt x="9113592" y="3419436"/>
                          <a:pt x="9144000" y="3600450"/>
                        </a:cubicBezTo>
                        <a:cubicBezTo>
                          <a:pt x="9174408" y="3781464"/>
                          <a:pt x="9140185" y="4047306"/>
                          <a:pt x="9144000" y="4286250"/>
                        </a:cubicBezTo>
                        <a:cubicBezTo>
                          <a:pt x="9147815" y="4525194"/>
                          <a:pt x="9100666" y="4496262"/>
                          <a:pt x="9144000" y="4686300"/>
                        </a:cubicBezTo>
                        <a:cubicBezTo>
                          <a:pt x="9187334" y="4876338"/>
                          <a:pt x="9077390" y="5414209"/>
                          <a:pt x="9144000" y="5715000"/>
                        </a:cubicBezTo>
                        <a:cubicBezTo>
                          <a:pt x="8811688" y="5740334"/>
                          <a:pt x="8643737" y="5652471"/>
                          <a:pt x="8389620" y="5715000"/>
                        </a:cubicBezTo>
                        <a:cubicBezTo>
                          <a:pt x="8135503" y="5777529"/>
                          <a:pt x="7964086" y="5692936"/>
                          <a:pt x="7635240" y="5715000"/>
                        </a:cubicBezTo>
                        <a:cubicBezTo>
                          <a:pt x="7306394" y="5737064"/>
                          <a:pt x="7318901" y="5683822"/>
                          <a:pt x="7155180" y="5715000"/>
                        </a:cubicBezTo>
                        <a:cubicBezTo>
                          <a:pt x="6991459" y="5746178"/>
                          <a:pt x="6702979" y="5685845"/>
                          <a:pt x="6583680" y="5715000"/>
                        </a:cubicBezTo>
                        <a:cubicBezTo>
                          <a:pt x="6464381" y="5744155"/>
                          <a:pt x="6377911" y="5713219"/>
                          <a:pt x="6195060" y="5715000"/>
                        </a:cubicBezTo>
                        <a:cubicBezTo>
                          <a:pt x="6012209" y="5716781"/>
                          <a:pt x="5779044" y="5660131"/>
                          <a:pt x="5532120" y="5715000"/>
                        </a:cubicBezTo>
                        <a:cubicBezTo>
                          <a:pt x="5285196" y="5769869"/>
                          <a:pt x="5048022" y="5694366"/>
                          <a:pt x="4777740" y="5715000"/>
                        </a:cubicBezTo>
                        <a:cubicBezTo>
                          <a:pt x="4507458" y="5735634"/>
                          <a:pt x="4494570" y="5678660"/>
                          <a:pt x="4297680" y="5715000"/>
                        </a:cubicBezTo>
                        <a:cubicBezTo>
                          <a:pt x="4100790" y="5751340"/>
                          <a:pt x="3857816" y="5625938"/>
                          <a:pt x="3543300" y="5715000"/>
                        </a:cubicBezTo>
                        <a:cubicBezTo>
                          <a:pt x="3228784" y="5804062"/>
                          <a:pt x="3165368" y="5663066"/>
                          <a:pt x="2971800" y="5715000"/>
                        </a:cubicBezTo>
                        <a:cubicBezTo>
                          <a:pt x="2778232" y="5766934"/>
                          <a:pt x="2522012" y="5662203"/>
                          <a:pt x="2217420" y="5715000"/>
                        </a:cubicBezTo>
                        <a:cubicBezTo>
                          <a:pt x="1912828" y="5767797"/>
                          <a:pt x="1665749" y="5644986"/>
                          <a:pt x="1463040" y="5715000"/>
                        </a:cubicBezTo>
                        <a:cubicBezTo>
                          <a:pt x="1260331" y="5785014"/>
                          <a:pt x="1258634" y="5682368"/>
                          <a:pt x="1074420" y="5715000"/>
                        </a:cubicBezTo>
                        <a:cubicBezTo>
                          <a:pt x="890206" y="5747632"/>
                          <a:pt x="748312" y="5677941"/>
                          <a:pt x="594360" y="5715000"/>
                        </a:cubicBezTo>
                        <a:cubicBezTo>
                          <a:pt x="440408" y="5752059"/>
                          <a:pt x="127966" y="5662536"/>
                          <a:pt x="0" y="5715000"/>
                        </a:cubicBezTo>
                        <a:cubicBezTo>
                          <a:pt x="-12229" y="5447728"/>
                          <a:pt x="25836" y="5409510"/>
                          <a:pt x="0" y="5143500"/>
                        </a:cubicBezTo>
                        <a:cubicBezTo>
                          <a:pt x="-25836" y="4877490"/>
                          <a:pt x="45446" y="4906794"/>
                          <a:pt x="0" y="4743450"/>
                        </a:cubicBezTo>
                        <a:cubicBezTo>
                          <a:pt x="-45446" y="4580106"/>
                          <a:pt x="87" y="4481086"/>
                          <a:pt x="0" y="4343400"/>
                        </a:cubicBezTo>
                        <a:cubicBezTo>
                          <a:pt x="-87" y="4205714"/>
                          <a:pt x="60265" y="3971314"/>
                          <a:pt x="0" y="3657600"/>
                        </a:cubicBezTo>
                        <a:cubicBezTo>
                          <a:pt x="-60265" y="3343886"/>
                          <a:pt x="12323" y="3333112"/>
                          <a:pt x="0" y="3143250"/>
                        </a:cubicBezTo>
                        <a:cubicBezTo>
                          <a:pt x="-12323" y="2953388"/>
                          <a:pt x="62130" y="2636417"/>
                          <a:pt x="0" y="2457450"/>
                        </a:cubicBezTo>
                        <a:cubicBezTo>
                          <a:pt x="-62130" y="2278483"/>
                          <a:pt x="1074" y="2091681"/>
                          <a:pt x="0" y="1943100"/>
                        </a:cubicBezTo>
                        <a:cubicBezTo>
                          <a:pt x="-1074" y="1794519"/>
                          <a:pt x="47564" y="1469609"/>
                          <a:pt x="0" y="1314450"/>
                        </a:cubicBezTo>
                        <a:cubicBezTo>
                          <a:pt x="-47564" y="1159291"/>
                          <a:pt x="11019" y="1004098"/>
                          <a:pt x="0" y="857250"/>
                        </a:cubicBezTo>
                        <a:cubicBezTo>
                          <a:pt x="-11019" y="710402"/>
                          <a:pt x="74560" y="204633"/>
                          <a:pt x="0" y="0"/>
                        </a:cubicBezTo>
                        <a:close/>
                      </a:path>
                      <a:path w="9144000" h="5715000" stroke="0" extrusionOk="0">
                        <a:moveTo>
                          <a:pt x="0" y="0"/>
                        </a:moveTo>
                        <a:cubicBezTo>
                          <a:pt x="208060" y="-22851"/>
                          <a:pt x="244539" y="5790"/>
                          <a:pt x="480060" y="0"/>
                        </a:cubicBezTo>
                        <a:cubicBezTo>
                          <a:pt x="715581" y="-5790"/>
                          <a:pt x="649383" y="1265"/>
                          <a:pt x="777240" y="0"/>
                        </a:cubicBezTo>
                        <a:cubicBezTo>
                          <a:pt x="905097" y="-1265"/>
                          <a:pt x="1301485" y="69370"/>
                          <a:pt x="1531620" y="0"/>
                        </a:cubicBezTo>
                        <a:cubicBezTo>
                          <a:pt x="1761755" y="-69370"/>
                          <a:pt x="1873259" y="32481"/>
                          <a:pt x="2011680" y="0"/>
                        </a:cubicBezTo>
                        <a:cubicBezTo>
                          <a:pt x="2150101" y="-32481"/>
                          <a:pt x="2390501" y="55364"/>
                          <a:pt x="2491740" y="0"/>
                        </a:cubicBezTo>
                        <a:cubicBezTo>
                          <a:pt x="2592979" y="-55364"/>
                          <a:pt x="2946883" y="47813"/>
                          <a:pt x="3246120" y="0"/>
                        </a:cubicBezTo>
                        <a:cubicBezTo>
                          <a:pt x="3545357" y="-47813"/>
                          <a:pt x="3485394" y="19186"/>
                          <a:pt x="3634740" y="0"/>
                        </a:cubicBezTo>
                        <a:cubicBezTo>
                          <a:pt x="3784086" y="-19186"/>
                          <a:pt x="4018439" y="72209"/>
                          <a:pt x="4389120" y="0"/>
                        </a:cubicBezTo>
                        <a:cubicBezTo>
                          <a:pt x="4759801" y="-72209"/>
                          <a:pt x="4969075" y="78407"/>
                          <a:pt x="5143500" y="0"/>
                        </a:cubicBezTo>
                        <a:cubicBezTo>
                          <a:pt x="5317925" y="-78407"/>
                          <a:pt x="5483930" y="6061"/>
                          <a:pt x="5715000" y="0"/>
                        </a:cubicBezTo>
                        <a:cubicBezTo>
                          <a:pt x="5946070" y="-6061"/>
                          <a:pt x="6237373" y="18662"/>
                          <a:pt x="6469380" y="0"/>
                        </a:cubicBezTo>
                        <a:cubicBezTo>
                          <a:pt x="6701387" y="-18662"/>
                          <a:pt x="6793238" y="52109"/>
                          <a:pt x="6949440" y="0"/>
                        </a:cubicBezTo>
                        <a:cubicBezTo>
                          <a:pt x="7105642" y="-52109"/>
                          <a:pt x="7258964" y="24167"/>
                          <a:pt x="7429500" y="0"/>
                        </a:cubicBezTo>
                        <a:cubicBezTo>
                          <a:pt x="7600036" y="-24167"/>
                          <a:pt x="7779242" y="64379"/>
                          <a:pt x="8092440" y="0"/>
                        </a:cubicBezTo>
                        <a:cubicBezTo>
                          <a:pt x="8405638" y="-64379"/>
                          <a:pt x="8393387" y="22971"/>
                          <a:pt x="8572500" y="0"/>
                        </a:cubicBezTo>
                        <a:cubicBezTo>
                          <a:pt x="8751613" y="-22971"/>
                          <a:pt x="8928623" y="14505"/>
                          <a:pt x="9144000" y="0"/>
                        </a:cubicBezTo>
                        <a:cubicBezTo>
                          <a:pt x="9192056" y="155787"/>
                          <a:pt x="9131959" y="514832"/>
                          <a:pt x="9144000" y="685800"/>
                        </a:cubicBezTo>
                        <a:cubicBezTo>
                          <a:pt x="9156041" y="856768"/>
                          <a:pt x="9137901" y="1150369"/>
                          <a:pt x="9144000" y="1314450"/>
                        </a:cubicBezTo>
                        <a:cubicBezTo>
                          <a:pt x="9150099" y="1478531"/>
                          <a:pt x="9116526" y="1750697"/>
                          <a:pt x="9144000" y="1943100"/>
                        </a:cubicBezTo>
                        <a:cubicBezTo>
                          <a:pt x="9171474" y="2135503"/>
                          <a:pt x="9138719" y="2244888"/>
                          <a:pt x="9144000" y="2343150"/>
                        </a:cubicBezTo>
                        <a:cubicBezTo>
                          <a:pt x="9149281" y="2441412"/>
                          <a:pt x="9090355" y="2624712"/>
                          <a:pt x="9144000" y="2800350"/>
                        </a:cubicBezTo>
                        <a:cubicBezTo>
                          <a:pt x="9197645" y="2975988"/>
                          <a:pt x="9070515" y="3138327"/>
                          <a:pt x="9144000" y="3429000"/>
                        </a:cubicBezTo>
                        <a:cubicBezTo>
                          <a:pt x="9217485" y="3719673"/>
                          <a:pt x="9141671" y="3798526"/>
                          <a:pt x="9144000" y="3943350"/>
                        </a:cubicBezTo>
                        <a:cubicBezTo>
                          <a:pt x="9146329" y="4088174"/>
                          <a:pt x="9107463" y="4225061"/>
                          <a:pt x="9144000" y="4400550"/>
                        </a:cubicBezTo>
                        <a:cubicBezTo>
                          <a:pt x="9180537" y="4576039"/>
                          <a:pt x="9131478" y="4741201"/>
                          <a:pt x="9144000" y="5029200"/>
                        </a:cubicBezTo>
                        <a:cubicBezTo>
                          <a:pt x="9156522" y="5317199"/>
                          <a:pt x="9097764" y="5454798"/>
                          <a:pt x="9144000" y="5715000"/>
                        </a:cubicBezTo>
                        <a:cubicBezTo>
                          <a:pt x="9019213" y="5764581"/>
                          <a:pt x="8806777" y="5679632"/>
                          <a:pt x="8572500" y="5715000"/>
                        </a:cubicBezTo>
                        <a:cubicBezTo>
                          <a:pt x="8338223" y="5750368"/>
                          <a:pt x="8268944" y="5678812"/>
                          <a:pt x="8183880" y="5715000"/>
                        </a:cubicBezTo>
                        <a:cubicBezTo>
                          <a:pt x="8098816" y="5751188"/>
                          <a:pt x="7849234" y="5705676"/>
                          <a:pt x="7520940" y="5715000"/>
                        </a:cubicBezTo>
                        <a:cubicBezTo>
                          <a:pt x="7192646" y="5724324"/>
                          <a:pt x="7224369" y="5710607"/>
                          <a:pt x="7132320" y="5715000"/>
                        </a:cubicBezTo>
                        <a:cubicBezTo>
                          <a:pt x="7040271" y="5719393"/>
                          <a:pt x="6655541" y="5688767"/>
                          <a:pt x="6469380" y="5715000"/>
                        </a:cubicBezTo>
                        <a:cubicBezTo>
                          <a:pt x="6283219" y="5741233"/>
                          <a:pt x="6245479" y="5681637"/>
                          <a:pt x="6172200" y="5715000"/>
                        </a:cubicBezTo>
                        <a:cubicBezTo>
                          <a:pt x="6098921" y="5748363"/>
                          <a:pt x="5644481" y="5698530"/>
                          <a:pt x="5509260" y="5715000"/>
                        </a:cubicBezTo>
                        <a:cubicBezTo>
                          <a:pt x="5374039" y="5731470"/>
                          <a:pt x="5221506" y="5679842"/>
                          <a:pt x="5120640" y="5715000"/>
                        </a:cubicBezTo>
                        <a:cubicBezTo>
                          <a:pt x="5019774" y="5750158"/>
                          <a:pt x="4933621" y="5682533"/>
                          <a:pt x="4823460" y="5715000"/>
                        </a:cubicBezTo>
                        <a:cubicBezTo>
                          <a:pt x="4713299" y="5747467"/>
                          <a:pt x="4544774" y="5685210"/>
                          <a:pt x="4434840" y="5715000"/>
                        </a:cubicBezTo>
                        <a:cubicBezTo>
                          <a:pt x="4324906" y="5744790"/>
                          <a:pt x="3955516" y="5686706"/>
                          <a:pt x="3771900" y="5715000"/>
                        </a:cubicBezTo>
                        <a:cubicBezTo>
                          <a:pt x="3588284" y="5743294"/>
                          <a:pt x="3500859" y="5673802"/>
                          <a:pt x="3383280" y="5715000"/>
                        </a:cubicBezTo>
                        <a:cubicBezTo>
                          <a:pt x="3265701" y="5756198"/>
                          <a:pt x="3224003" y="5696135"/>
                          <a:pt x="3086100" y="5715000"/>
                        </a:cubicBezTo>
                        <a:cubicBezTo>
                          <a:pt x="2948197" y="5733865"/>
                          <a:pt x="2802756" y="5699243"/>
                          <a:pt x="2697480" y="5715000"/>
                        </a:cubicBezTo>
                        <a:cubicBezTo>
                          <a:pt x="2592204" y="5730757"/>
                          <a:pt x="2368227" y="5690880"/>
                          <a:pt x="2217420" y="5715000"/>
                        </a:cubicBezTo>
                        <a:cubicBezTo>
                          <a:pt x="2066613" y="5739120"/>
                          <a:pt x="1809522" y="5678004"/>
                          <a:pt x="1645920" y="5715000"/>
                        </a:cubicBezTo>
                        <a:cubicBezTo>
                          <a:pt x="1482318" y="5751996"/>
                          <a:pt x="1387340" y="5670227"/>
                          <a:pt x="1257300" y="5715000"/>
                        </a:cubicBezTo>
                        <a:cubicBezTo>
                          <a:pt x="1127260" y="5759773"/>
                          <a:pt x="700651" y="5705880"/>
                          <a:pt x="502920" y="5715000"/>
                        </a:cubicBezTo>
                        <a:cubicBezTo>
                          <a:pt x="305189" y="5724120"/>
                          <a:pt x="217595" y="5713076"/>
                          <a:pt x="0" y="5715000"/>
                        </a:cubicBezTo>
                        <a:cubicBezTo>
                          <a:pt x="-16077" y="5505733"/>
                          <a:pt x="64701" y="5168350"/>
                          <a:pt x="0" y="5029200"/>
                        </a:cubicBezTo>
                        <a:cubicBezTo>
                          <a:pt x="-64701" y="4890050"/>
                          <a:pt x="23303" y="4607758"/>
                          <a:pt x="0" y="4457700"/>
                        </a:cubicBezTo>
                        <a:cubicBezTo>
                          <a:pt x="-23303" y="4307642"/>
                          <a:pt x="36218" y="4136840"/>
                          <a:pt x="0" y="3886200"/>
                        </a:cubicBezTo>
                        <a:cubicBezTo>
                          <a:pt x="-36218" y="3635560"/>
                          <a:pt x="5114" y="3575830"/>
                          <a:pt x="0" y="3371850"/>
                        </a:cubicBezTo>
                        <a:cubicBezTo>
                          <a:pt x="-5114" y="3167870"/>
                          <a:pt x="42459" y="3049590"/>
                          <a:pt x="0" y="2743200"/>
                        </a:cubicBezTo>
                        <a:cubicBezTo>
                          <a:pt x="-42459" y="2436810"/>
                          <a:pt x="19198" y="2360991"/>
                          <a:pt x="0" y="2171700"/>
                        </a:cubicBezTo>
                        <a:cubicBezTo>
                          <a:pt x="-19198" y="1982409"/>
                          <a:pt x="56776" y="1814646"/>
                          <a:pt x="0" y="1485900"/>
                        </a:cubicBezTo>
                        <a:cubicBezTo>
                          <a:pt x="-56776" y="1157154"/>
                          <a:pt x="76024" y="1062090"/>
                          <a:pt x="0" y="800100"/>
                        </a:cubicBezTo>
                        <a:cubicBezTo>
                          <a:pt x="-76024" y="538110"/>
                          <a:pt x="37703" y="174214"/>
                          <a:pt x="0" y="0"/>
                        </a:cubicBezTo>
                        <a:close/>
                      </a:path>
                    </a:pathLst>
                  </a:custGeom>
                  <ask:type>
                    <ask:lineSketchNone/>
                  </ask:type>
                </ask:lineSketchStyleProps>
              </a:ext>
            </a:extLst>
          </a:ln>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Text Placeholder 8">
            <a:extLst>
              <a:ext uri="{FF2B5EF4-FFF2-40B4-BE49-F238E27FC236}">
                <a16:creationId xmlns:a16="http://schemas.microsoft.com/office/drawing/2014/main" id="{040E07D7-E0FA-3E42-B746-0E77A9438F1C}"/>
              </a:ext>
            </a:extLst>
          </p:cNvPr>
          <p:cNvSpPr>
            <a:spLocks noGrp="1"/>
          </p:cNvSpPr>
          <p:nvPr>
            <p:ph type="body" sz="quarter" idx="12" hasCustomPrompt="1"/>
          </p:nvPr>
        </p:nvSpPr>
        <p:spPr>
          <a:xfrm>
            <a:off x="625872" y="533400"/>
            <a:ext cx="2438400" cy="288925"/>
          </a:xfrm>
          <a:prstGeom prst="rect">
            <a:avLst/>
          </a:prstGeom>
        </p:spPr>
        <p:txBody>
          <a:bodyPr lIns="0" tIns="0" rIns="0" bIns="0" anchor="b" anchorCtr="0">
            <a:normAutofit/>
          </a:bodyPr>
          <a:lstStyle>
            <a:lvl1pPr marL="0" indent="0" algn="l">
              <a:buFontTx/>
              <a:buNone/>
              <a:defRPr sz="1600" cap="all" baseline="0">
                <a:solidFill>
                  <a:srgbClr val="34313B"/>
                </a:solidFill>
                <a:latin typeface="Roboto Black" panose="02000000000000000000" pitchFamily="2" charset="0"/>
              </a:defRPr>
            </a:lvl1pPr>
            <a:lvl2pPr>
              <a:defRPr sz="1000" baseline="0">
                <a:solidFill>
                  <a:schemeClr val="bg2"/>
                </a:solidFill>
                <a:latin typeface="Roboto Light" panose="02000000000000000000" pitchFamily="2" charset="0"/>
              </a:defRPr>
            </a:lvl2pPr>
            <a:lvl3pPr>
              <a:defRPr sz="1000" baseline="0">
                <a:solidFill>
                  <a:schemeClr val="bg2"/>
                </a:solidFill>
                <a:latin typeface="Roboto Light" panose="02000000000000000000" pitchFamily="2" charset="0"/>
              </a:defRPr>
            </a:lvl3pPr>
            <a:lvl4pPr>
              <a:defRPr sz="1000" baseline="0">
                <a:solidFill>
                  <a:schemeClr val="bg2"/>
                </a:solidFill>
                <a:latin typeface="Roboto Light" panose="02000000000000000000" pitchFamily="2" charset="0"/>
              </a:defRPr>
            </a:lvl4pPr>
            <a:lvl5pPr>
              <a:defRPr sz="1000" baseline="0">
                <a:solidFill>
                  <a:schemeClr val="bg2"/>
                </a:solidFill>
                <a:latin typeface="Roboto Light" panose="02000000000000000000" pitchFamily="2" charset="0"/>
              </a:defRPr>
            </a:lvl5pPr>
          </a:lstStyle>
          <a:p>
            <a:pPr lvl="0"/>
            <a:r>
              <a:rPr lang="en-GB" dirty="0"/>
              <a:t>PAGE TITLE</a:t>
            </a:r>
            <a:endParaRPr lang="en-US" dirty="0"/>
          </a:p>
        </p:txBody>
      </p:sp>
    </p:spTree>
    <p:extLst>
      <p:ext uri="{BB962C8B-B14F-4D97-AF65-F5344CB8AC3E}">
        <p14:creationId xmlns:p14="http://schemas.microsoft.com/office/powerpoint/2010/main" val="5703249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image" Target="../media/image9.jpeg"/><Relationship Id="rId5" Type="http://schemas.openxmlformats.org/officeDocument/2006/relationships/slideLayout" Target="../slideLayouts/slideLayout9.xml"/><Relationship Id="rId10" Type="http://schemas.openxmlformats.org/officeDocument/2006/relationships/image" Target="../media/image8.tiff"/><Relationship Id="rId4" Type="http://schemas.openxmlformats.org/officeDocument/2006/relationships/slideLayout" Target="../slideLayouts/slideLayout8.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slideLayout" Target="../slideLayouts/slideLayout15.xml"/><Relationship Id="rId7"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9" Type="http://schemas.openxmlformats.org/officeDocument/2006/relationships/image" Target="../media/image9.jpeg"/></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9.xml"/></Relationships>
</file>

<file path=ppt/slideMasters/_rels/slideMaster5.xml.rels><?xml version="1.0" encoding="UTF-8" standalone="yes"?>
<Relationships xmlns="http://schemas.openxmlformats.org/package/2006/relationships"><Relationship Id="rId13" Type="http://schemas.openxmlformats.org/officeDocument/2006/relationships/image" Target="../media/image21.tiff"/><Relationship Id="rId18" Type="http://schemas.openxmlformats.org/officeDocument/2006/relationships/image" Target="../media/image26.tiff"/><Relationship Id="rId26" Type="http://schemas.microsoft.com/office/2007/relationships/hdphoto" Target="../media/hdphoto3.wdp"/><Relationship Id="rId21" Type="http://schemas.openxmlformats.org/officeDocument/2006/relationships/image" Target="../media/image29.png"/><Relationship Id="rId34" Type="http://schemas.microsoft.com/office/2007/relationships/hdphoto" Target="../media/hdphoto7.wdp"/><Relationship Id="rId7" Type="http://schemas.openxmlformats.org/officeDocument/2006/relationships/image" Target="../media/image15.tiff"/><Relationship Id="rId12" Type="http://schemas.openxmlformats.org/officeDocument/2006/relationships/image" Target="../media/image20.tiff"/><Relationship Id="rId17" Type="http://schemas.openxmlformats.org/officeDocument/2006/relationships/image" Target="../media/image25.tiff"/><Relationship Id="rId25" Type="http://schemas.openxmlformats.org/officeDocument/2006/relationships/image" Target="../media/image31.png"/><Relationship Id="rId33" Type="http://schemas.openxmlformats.org/officeDocument/2006/relationships/image" Target="../media/image35.png"/><Relationship Id="rId38" Type="http://schemas.microsoft.com/office/2007/relationships/hdphoto" Target="../media/hdphoto9.wdp"/><Relationship Id="rId2" Type="http://schemas.openxmlformats.org/officeDocument/2006/relationships/image" Target="../media/image10.tiff"/><Relationship Id="rId16" Type="http://schemas.openxmlformats.org/officeDocument/2006/relationships/image" Target="../media/image24.tiff"/><Relationship Id="rId20" Type="http://schemas.openxmlformats.org/officeDocument/2006/relationships/image" Target="../media/image28.tiff"/><Relationship Id="rId29" Type="http://schemas.openxmlformats.org/officeDocument/2006/relationships/image" Target="../media/image33.png"/><Relationship Id="rId1" Type="http://schemas.openxmlformats.org/officeDocument/2006/relationships/theme" Target="../theme/theme5.xml"/><Relationship Id="rId6" Type="http://schemas.openxmlformats.org/officeDocument/2006/relationships/image" Target="../media/image14.tiff"/><Relationship Id="rId11" Type="http://schemas.openxmlformats.org/officeDocument/2006/relationships/image" Target="../media/image19.tiff"/><Relationship Id="rId24" Type="http://schemas.microsoft.com/office/2007/relationships/hdphoto" Target="../media/hdphoto2.wdp"/><Relationship Id="rId32" Type="http://schemas.microsoft.com/office/2007/relationships/hdphoto" Target="../media/hdphoto6.wdp"/><Relationship Id="rId37" Type="http://schemas.openxmlformats.org/officeDocument/2006/relationships/image" Target="../media/image37.png"/><Relationship Id="rId5" Type="http://schemas.openxmlformats.org/officeDocument/2006/relationships/image" Target="../media/image13.tiff"/><Relationship Id="rId15" Type="http://schemas.openxmlformats.org/officeDocument/2006/relationships/image" Target="../media/image23.tiff"/><Relationship Id="rId23" Type="http://schemas.openxmlformats.org/officeDocument/2006/relationships/image" Target="../media/image30.png"/><Relationship Id="rId28" Type="http://schemas.microsoft.com/office/2007/relationships/hdphoto" Target="../media/hdphoto4.wdp"/><Relationship Id="rId36" Type="http://schemas.microsoft.com/office/2007/relationships/hdphoto" Target="../media/hdphoto8.wdp"/><Relationship Id="rId10" Type="http://schemas.openxmlformats.org/officeDocument/2006/relationships/image" Target="../media/image18.tiff"/><Relationship Id="rId19" Type="http://schemas.openxmlformats.org/officeDocument/2006/relationships/image" Target="../media/image27.tiff"/><Relationship Id="rId31" Type="http://schemas.openxmlformats.org/officeDocument/2006/relationships/image" Target="../media/image34.png"/><Relationship Id="rId4" Type="http://schemas.openxmlformats.org/officeDocument/2006/relationships/image" Target="../media/image12.tiff"/><Relationship Id="rId9" Type="http://schemas.openxmlformats.org/officeDocument/2006/relationships/image" Target="../media/image17.tiff"/><Relationship Id="rId14" Type="http://schemas.openxmlformats.org/officeDocument/2006/relationships/image" Target="../media/image22.tiff"/><Relationship Id="rId22" Type="http://schemas.microsoft.com/office/2007/relationships/hdphoto" Target="../media/hdphoto1.wdp"/><Relationship Id="rId27" Type="http://schemas.openxmlformats.org/officeDocument/2006/relationships/image" Target="../media/image32.png"/><Relationship Id="rId30" Type="http://schemas.microsoft.com/office/2007/relationships/hdphoto" Target="../media/hdphoto5.wdp"/><Relationship Id="rId35" Type="http://schemas.openxmlformats.org/officeDocument/2006/relationships/image" Target="../media/image36.png"/><Relationship Id="rId8" Type="http://schemas.openxmlformats.org/officeDocument/2006/relationships/image" Target="../media/image16.tiff"/><Relationship Id="rId3" Type="http://schemas.openxmlformats.org/officeDocument/2006/relationships/image" Target="../media/image11.tif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3639300"/>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bk object 16">
            <a:extLst>
              <a:ext uri="{FF2B5EF4-FFF2-40B4-BE49-F238E27FC236}">
                <a16:creationId xmlns:a16="http://schemas.microsoft.com/office/drawing/2014/main" id="{2F164BFE-8506-9B4A-B7DC-1774102F4F3A}"/>
              </a:ext>
            </a:extLst>
          </p:cNvPr>
          <p:cNvSpPr/>
          <p:nvPr userDrawn="1"/>
        </p:nvSpPr>
        <p:spPr>
          <a:xfrm>
            <a:off x="0" y="0"/>
            <a:ext cx="16256000" cy="8336915"/>
          </a:xfrm>
          <a:custGeom>
            <a:avLst/>
            <a:gdLst/>
            <a:ahLst/>
            <a:cxnLst/>
            <a:rect l="l" t="t" r="r" b="b"/>
            <a:pathLst>
              <a:path w="16256000" h="8336915">
                <a:moveTo>
                  <a:pt x="0" y="8336457"/>
                </a:moveTo>
                <a:lnTo>
                  <a:pt x="16256000" y="8336457"/>
                </a:lnTo>
                <a:lnTo>
                  <a:pt x="16256000" y="0"/>
                </a:lnTo>
                <a:lnTo>
                  <a:pt x="0" y="0"/>
                </a:lnTo>
                <a:lnTo>
                  <a:pt x="0" y="8336457"/>
                </a:lnTo>
                <a:close/>
              </a:path>
            </a:pathLst>
          </a:custGeom>
          <a:solidFill>
            <a:srgbClr val="EDEDF2"/>
          </a:solidFill>
        </p:spPr>
        <p:txBody>
          <a:bodyPr wrap="square" lIns="0" tIns="0" rIns="0" bIns="0" rtlCol="0"/>
          <a:lstStyle/>
          <a:p>
            <a:endParaRPr dirty="0"/>
          </a:p>
        </p:txBody>
      </p:sp>
      <p:pic>
        <p:nvPicPr>
          <p:cNvPr id="9" name="Picture 8">
            <a:extLst>
              <a:ext uri="{FF2B5EF4-FFF2-40B4-BE49-F238E27FC236}">
                <a16:creationId xmlns:a16="http://schemas.microsoft.com/office/drawing/2014/main" id="{9511AA84-1F3A-D543-91E5-EAD5A709DAD2}"/>
              </a:ext>
            </a:extLst>
          </p:cNvPr>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4764752" y="8571702"/>
            <a:ext cx="856248" cy="332486"/>
          </a:xfrm>
          <a:prstGeom prst="rect">
            <a:avLst/>
          </a:prstGeom>
        </p:spPr>
      </p:pic>
      <p:sp>
        <p:nvSpPr>
          <p:cNvPr id="10" name="object 12">
            <a:extLst>
              <a:ext uri="{FF2B5EF4-FFF2-40B4-BE49-F238E27FC236}">
                <a16:creationId xmlns:a16="http://schemas.microsoft.com/office/drawing/2014/main" id="{D0D81525-9596-964D-9EDA-C80BCA5D39F0}"/>
              </a:ext>
            </a:extLst>
          </p:cNvPr>
          <p:cNvSpPr txBox="1"/>
          <p:nvPr userDrawn="1"/>
        </p:nvSpPr>
        <p:spPr>
          <a:xfrm>
            <a:off x="15047442" y="571501"/>
            <a:ext cx="582930" cy="269240"/>
          </a:xfrm>
          <a:prstGeom prst="rect">
            <a:avLst/>
          </a:prstGeom>
        </p:spPr>
        <p:txBody>
          <a:bodyPr vert="horz" wrap="square" lIns="0" tIns="12700" rIns="0" bIns="0" rtlCol="0">
            <a:spAutoFit/>
          </a:bodyPr>
          <a:lstStyle/>
          <a:p>
            <a:pPr marL="12700">
              <a:lnSpc>
                <a:spcPct val="100000"/>
              </a:lnSpc>
              <a:spcBef>
                <a:spcPts val="100"/>
              </a:spcBef>
            </a:pPr>
            <a:r>
              <a:rPr sz="1600" spc="25" dirty="0">
                <a:solidFill>
                  <a:srgbClr val="332D3A"/>
                </a:solidFill>
                <a:latin typeface="Roboto-Light"/>
                <a:cs typeface="Roboto-Light"/>
              </a:rPr>
              <a:t>PG</a:t>
            </a:r>
            <a:r>
              <a:rPr sz="1600" spc="-25" dirty="0">
                <a:solidFill>
                  <a:srgbClr val="332D3A"/>
                </a:solidFill>
                <a:latin typeface="Roboto-Light"/>
                <a:cs typeface="Roboto-Light"/>
              </a:rPr>
              <a:t> </a:t>
            </a:r>
            <a:fld id="{6A3617F4-9A5E-6D49-87E4-378FFBC5FAD7}" type="slidenum">
              <a:rPr lang="en-NZ" sz="1600" spc="15" smtClean="0">
                <a:solidFill>
                  <a:srgbClr val="332D3A"/>
                </a:solidFill>
                <a:latin typeface="Roboto-Light"/>
                <a:cs typeface="Roboto-Light"/>
              </a:rPr>
              <a:t>‹#›</a:t>
            </a:fld>
            <a:endParaRPr sz="1600" dirty="0">
              <a:latin typeface="Roboto-Light"/>
              <a:cs typeface="Roboto-Light"/>
            </a:endParaRPr>
          </a:p>
        </p:txBody>
      </p:sp>
      <p:sp>
        <p:nvSpPr>
          <p:cNvPr id="11" name="object 13">
            <a:extLst>
              <a:ext uri="{FF2B5EF4-FFF2-40B4-BE49-F238E27FC236}">
                <a16:creationId xmlns:a16="http://schemas.microsoft.com/office/drawing/2014/main" id="{5361D9D3-02AF-FA4A-A3BD-A5EFD76791BC}"/>
              </a:ext>
            </a:extLst>
          </p:cNvPr>
          <p:cNvSpPr/>
          <p:nvPr userDrawn="1"/>
        </p:nvSpPr>
        <p:spPr>
          <a:xfrm>
            <a:off x="635000" y="893956"/>
            <a:ext cx="14986000" cy="0"/>
          </a:xfrm>
          <a:custGeom>
            <a:avLst/>
            <a:gdLst/>
            <a:ahLst/>
            <a:cxnLst/>
            <a:rect l="l" t="t" r="r" b="b"/>
            <a:pathLst>
              <a:path w="14986000">
                <a:moveTo>
                  <a:pt x="0" y="0"/>
                </a:moveTo>
                <a:lnTo>
                  <a:pt x="14986000" y="0"/>
                </a:lnTo>
              </a:path>
            </a:pathLst>
          </a:custGeom>
          <a:ln w="6350">
            <a:solidFill>
              <a:srgbClr val="332D3A"/>
            </a:solidFill>
          </a:ln>
        </p:spPr>
        <p:txBody>
          <a:bodyPr wrap="square" lIns="0" tIns="0" rIns="0" bIns="0" rtlCol="0"/>
          <a:lstStyle/>
          <a:p>
            <a:endParaRPr/>
          </a:p>
        </p:txBody>
      </p:sp>
      <p:sp>
        <p:nvSpPr>
          <p:cNvPr id="28" name="Title Placeholder 1">
            <a:extLst>
              <a:ext uri="{FF2B5EF4-FFF2-40B4-BE49-F238E27FC236}">
                <a16:creationId xmlns:a16="http://schemas.microsoft.com/office/drawing/2014/main" id="{02F76F3C-1F17-3340-87C9-CFC29754BB27}"/>
              </a:ext>
            </a:extLst>
          </p:cNvPr>
          <p:cNvSpPr>
            <a:spLocks noGrp="1"/>
          </p:cNvSpPr>
          <p:nvPr>
            <p:ph type="title"/>
          </p:nvPr>
        </p:nvSpPr>
        <p:spPr>
          <a:xfrm>
            <a:off x="635000" y="1379677"/>
            <a:ext cx="14986000" cy="1415028"/>
          </a:xfrm>
          <a:prstGeom prst="rect">
            <a:avLst/>
          </a:prstGeom>
        </p:spPr>
        <p:txBody>
          <a:bodyPr vert="horz" lIns="0" tIns="0" rIns="0" bIns="45720" rtlCol="0" anchor="t" anchorCtr="0">
            <a:normAutofit/>
          </a:bodyPr>
          <a:lstStyle/>
          <a:p>
            <a:r>
              <a:rPr lang="en-GB" dirty="0"/>
              <a:t>Click to edit Master title style</a:t>
            </a:r>
            <a:endParaRPr lang="en-US" dirty="0"/>
          </a:p>
        </p:txBody>
      </p:sp>
      <p:sp>
        <p:nvSpPr>
          <p:cNvPr id="29" name="Text Placeholder 2">
            <a:extLst>
              <a:ext uri="{FF2B5EF4-FFF2-40B4-BE49-F238E27FC236}">
                <a16:creationId xmlns:a16="http://schemas.microsoft.com/office/drawing/2014/main" id="{D8F255C5-4102-9648-B284-3F0314D57D0A}"/>
              </a:ext>
            </a:extLst>
          </p:cNvPr>
          <p:cNvSpPr>
            <a:spLocks noGrp="1"/>
          </p:cNvSpPr>
          <p:nvPr>
            <p:ph type="body" idx="1"/>
          </p:nvPr>
        </p:nvSpPr>
        <p:spPr>
          <a:xfrm>
            <a:off x="2032000" y="2794705"/>
            <a:ext cx="13589000" cy="5206295"/>
          </a:xfrm>
          <a:prstGeom prst="rect">
            <a:avLst/>
          </a:prstGeom>
        </p:spPr>
        <p:txBody>
          <a:bodyPr vert="horz" lIns="0" tIns="0" rIns="0" bIns="4572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2" name="TextBox 1">
            <a:extLst>
              <a:ext uri="{FF2B5EF4-FFF2-40B4-BE49-F238E27FC236}">
                <a16:creationId xmlns:a16="http://schemas.microsoft.com/office/drawing/2014/main" id="{345687C1-6708-5348-BF2E-36DD2135AE34}"/>
              </a:ext>
            </a:extLst>
          </p:cNvPr>
          <p:cNvSpPr txBox="1"/>
          <p:nvPr userDrawn="1"/>
        </p:nvSpPr>
        <p:spPr>
          <a:xfrm>
            <a:off x="3657600" y="8680704"/>
            <a:ext cx="12824" cy="259045"/>
          </a:xfrm>
          <a:prstGeom prst="rect">
            <a:avLst/>
          </a:prstGeom>
        </p:spPr>
        <p:txBody>
          <a:bodyPr vert="horz" wrap="none" lIns="0" tIns="12700" rIns="0" bIns="0" rtlCol="0">
            <a:spAutoFit/>
          </a:bodyPr>
          <a:lstStyle/>
          <a:p>
            <a:pPr marL="12700" algn="l">
              <a:lnSpc>
                <a:spcPct val="100000"/>
              </a:lnSpc>
              <a:spcBef>
                <a:spcPts val="100"/>
              </a:spcBef>
            </a:pPr>
            <a:endParaRPr lang="en-US" sz="1600" b="1" spc="10" dirty="0">
              <a:solidFill>
                <a:srgbClr val="332D3A"/>
              </a:solidFill>
              <a:latin typeface="Roboto"/>
              <a:cs typeface="Roboto"/>
            </a:endParaRPr>
          </a:p>
        </p:txBody>
      </p:sp>
      <p:sp>
        <p:nvSpPr>
          <p:cNvPr id="3" name="Footer Placeholder 2">
            <a:extLst>
              <a:ext uri="{FF2B5EF4-FFF2-40B4-BE49-F238E27FC236}">
                <a16:creationId xmlns:a16="http://schemas.microsoft.com/office/drawing/2014/main" id="{780464D3-25DC-6C4F-88CE-13AB7A0E31A6}"/>
              </a:ext>
            </a:extLst>
          </p:cNvPr>
          <p:cNvSpPr>
            <a:spLocks noGrp="1"/>
          </p:cNvSpPr>
          <p:nvPr>
            <p:ph type="ftr" sz="quarter" idx="3"/>
          </p:nvPr>
        </p:nvSpPr>
        <p:spPr>
          <a:xfrm>
            <a:off x="660400" y="8429625"/>
            <a:ext cx="5486400" cy="485775"/>
          </a:xfrm>
          <a:prstGeom prst="rect">
            <a:avLst/>
          </a:prstGeom>
        </p:spPr>
        <p:txBody>
          <a:bodyPr vert="horz" lIns="0" tIns="0" rIns="0" bIns="45720" rtlCol="0" anchor="ctr"/>
          <a:lstStyle>
            <a:lvl1pPr algn="l">
              <a:defRPr sz="1300" cap="all" spc="50" baseline="0">
                <a:solidFill>
                  <a:srgbClr val="34313B"/>
                </a:solidFill>
                <a:latin typeface="Roboto Black" panose="02000000000000000000" pitchFamily="2" charset="0"/>
              </a:defRPr>
            </a:lvl1pPr>
          </a:lstStyle>
          <a:p>
            <a:r>
              <a:rPr lang="en-GB"/>
              <a:t>CLIENT NAME • PRESENTATION TITLE • DATE</a:t>
            </a:r>
            <a:endParaRPr lang="en-US" dirty="0"/>
          </a:p>
        </p:txBody>
      </p:sp>
      <p:sp>
        <p:nvSpPr>
          <p:cNvPr id="17" name="Holder 4">
            <a:extLst>
              <a:ext uri="{FF2B5EF4-FFF2-40B4-BE49-F238E27FC236}">
                <a16:creationId xmlns:a16="http://schemas.microsoft.com/office/drawing/2014/main" id="{C7F657C0-2E82-DC4C-8393-9D0AB8A19ED5}"/>
              </a:ext>
            </a:extLst>
          </p:cNvPr>
          <p:cNvSpPr txBox="1">
            <a:spLocks/>
          </p:cNvSpPr>
          <p:nvPr userDrawn="1"/>
        </p:nvSpPr>
        <p:spPr>
          <a:xfrm>
            <a:off x="635000" y="8807678"/>
            <a:ext cx="4722330" cy="107722"/>
          </a:xfrm>
          <a:prstGeom prst="rect">
            <a:avLst/>
          </a:prstGeom>
        </p:spPr>
        <p:txBody>
          <a:bodyPr wrap="square" lIns="0" tIns="0" rIns="0" bIns="0">
            <a:spAutoFit/>
          </a:bodyPr>
          <a:lstStyle>
            <a:defPPr>
              <a:defRPr lang="en-US"/>
            </a:defPPr>
            <a:lvl1pPr marL="0" algn="l" defTabSz="914400" rtl="0" eaLnBrk="1" latinLnBrk="0" hangingPunct="1">
              <a:defRPr sz="1200" b="1" i="0" kern="1200">
                <a:solidFill>
                  <a:srgbClr val="332D3A"/>
                </a:solidFill>
                <a:latin typeface="Roboto"/>
                <a:ea typeface="+mn-ea"/>
                <a:cs typeface="Robo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500"/>
              </a:spcBef>
            </a:pPr>
            <a:r>
              <a:rPr sz="700" b="0" spc="30" dirty="0">
                <a:solidFill>
                  <a:srgbClr val="8E8999"/>
                </a:solidFill>
                <a:latin typeface="Roboto-Light"/>
                <a:cs typeface="Roboto-Light"/>
              </a:rPr>
              <a:t>ALL </a:t>
            </a:r>
            <a:r>
              <a:rPr sz="700" b="0" spc="25" dirty="0">
                <a:solidFill>
                  <a:srgbClr val="8E8999"/>
                </a:solidFill>
                <a:latin typeface="Roboto-Light"/>
                <a:cs typeface="Roboto-Light"/>
              </a:rPr>
              <a:t>MATERIAL </a:t>
            </a:r>
            <a:r>
              <a:rPr sz="700" b="0" spc="15" dirty="0">
                <a:solidFill>
                  <a:srgbClr val="8E8999"/>
                </a:solidFill>
                <a:latin typeface="Roboto-Light"/>
                <a:cs typeface="Roboto-Light"/>
              </a:rPr>
              <a:t>IN </a:t>
            </a:r>
            <a:r>
              <a:rPr sz="700" b="0" spc="25" dirty="0">
                <a:solidFill>
                  <a:srgbClr val="8E8999"/>
                </a:solidFill>
                <a:latin typeface="Roboto-Light"/>
                <a:cs typeface="Roboto-Light"/>
              </a:rPr>
              <a:t>THIS PRESENTATION </a:t>
            </a:r>
            <a:r>
              <a:rPr sz="700" dirty="0">
                <a:solidFill>
                  <a:srgbClr val="8E8999"/>
                </a:solidFill>
              </a:rPr>
              <a:t>© </a:t>
            </a:r>
            <a:r>
              <a:rPr sz="700" spc="25" dirty="0">
                <a:solidFill>
                  <a:srgbClr val="8E8999"/>
                </a:solidFill>
              </a:rPr>
              <a:t>2020 </a:t>
            </a:r>
            <a:r>
              <a:rPr sz="700" spc="20" dirty="0">
                <a:solidFill>
                  <a:srgbClr val="8E8999"/>
                </a:solidFill>
              </a:rPr>
              <a:t>DOT </a:t>
            </a:r>
            <a:r>
              <a:rPr sz="700" dirty="0">
                <a:solidFill>
                  <a:srgbClr val="8E8999"/>
                </a:solidFill>
              </a:rPr>
              <a:t>DATA</a:t>
            </a:r>
            <a:r>
              <a:rPr sz="700" spc="-5" dirty="0">
                <a:solidFill>
                  <a:srgbClr val="8E8999"/>
                </a:solidFill>
              </a:rPr>
              <a:t> </a:t>
            </a:r>
            <a:r>
              <a:rPr sz="700" spc="5" dirty="0">
                <a:solidFill>
                  <a:srgbClr val="8E8999"/>
                </a:solidFill>
              </a:rPr>
              <a:t>LTD</a:t>
            </a:r>
            <a:endParaRPr sz="700" dirty="0">
              <a:latin typeface="Roboto-Light"/>
              <a:cs typeface="Roboto-Light"/>
            </a:endParaRPr>
          </a:p>
        </p:txBody>
      </p:sp>
      <p:pic>
        <p:nvPicPr>
          <p:cNvPr id="23" name="Picture 22">
            <a:extLst>
              <a:ext uri="{FF2B5EF4-FFF2-40B4-BE49-F238E27FC236}">
                <a16:creationId xmlns:a16="http://schemas.microsoft.com/office/drawing/2014/main" id="{11D6350F-AE11-6843-9D66-6BB88A91EE37}"/>
              </a:ext>
            </a:extLst>
          </p:cNvPr>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a:xfrm>
            <a:off x="13489506" y="8505824"/>
            <a:ext cx="971552" cy="485776"/>
          </a:xfrm>
          <a:prstGeom prst="rect">
            <a:avLst/>
          </a:prstGeom>
        </p:spPr>
      </p:pic>
      <p:pic>
        <p:nvPicPr>
          <p:cNvPr id="24" name="Picture 23">
            <a:extLst>
              <a:ext uri="{FF2B5EF4-FFF2-40B4-BE49-F238E27FC236}">
                <a16:creationId xmlns:a16="http://schemas.microsoft.com/office/drawing/2014/main" id="{A3C6A3F9-A67F-A94D-898B-ECDAD11CCFF1}"/>
              </a:ext>
            </a:extLst>
          </p:cNvPr>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a:xfrm>
            <a:off x="12218054" y="8505824"/>
            <a:ext cx="971552" cy="485776"/>
          </a:xfrm>
          <a:prstGeom prst="rect">
            <a:avLst/>
          </a:prstGeom>
        </p:spPr>
      </p:pic>
      <p:pic>
        <p:nvPicPr>
          <p:cNvPr id="25" name="Picture 24">
            <a:extLst>
              <a:ext uri="{FF2B5EF4-FFF2-40B4-BE49-F238E27FC236}">
                <a16:creationId xmlns:a16="http://schemas.microsoft.com/office/drawing/2014/main" id="{5160339D-706C-A242-A3AE-451ACD14660A}"/>
              </a:ext>
            </a:extLst>
          </p:cNvPr>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a:xfrm>
            <a:off x="10946603" y="8505824"/>
            <a:ext cx="971552" cy="485776"/>
          </a:xfrm>
          <a:prstGeom prst="rect">
            <a:avLst/>
          </a:prstGeom>
        </p:spPr>
      </p:pic>
      <p:pic>
        <p:nvPicPr>
          <p:cNvPr id="26" name="Picture 25">
            <a:extLst>
              <a:ext uri="{FF2B5EF4-FFF2-40B4-BE49-F238E27FC236}">
                <a16:creationId xmlns:a16="http://schemas.microsoft.com/office/drawing/2014/main" id="{D7673D49-63A5-2F4A-82B2-ED67BAA2410B}"/>
              </a:ext>
            </a:extLst>
          </p:cNvPr>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a:xfrm>
            <a:off x="9675151" y="8505824"/>
            <a:ext cx="971552" cy="485776"/>
          </a:xfrm>
          <a:prstGeom prst="rect">
            <a:avLst/>
          </a:prstGeom>
        </p:spPr>
      </p:pic>
      <p:pic>
        <p:nvPicPr>
          <p:cNvPr id="27" name="Picture 26">
            <a:extLst>
              <a:ext uri="{FF2B5EF4-FFF2-40B4-BE49-F238E27FC236}">
                <a16:creationId xmlns:a16="http://schemas.microsoft.com/office/drawing/2014/main" id="{311918C0-6D97-4249-B0E7-91B3DF0972C6}"/>
              </a:ext>
            </a:extLst>
          </p:cNvPr>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a:xfrm>
            <a:off x="8403700" y="8505824"/>
            <a:ext cx="971552" cy="485776"/>
          </a:xfrm>
          <a:prstGeom prst="rect">
            <a:avLst/>
          </a:prstGeom>
        </p:spPr>
      </p:pic>
    </p:spTree>
    <p:extLst>
      <p:ext uri="{BB962C8B-B14F-4D97-AF65-F5344CB8AC3E}">
        <p14:creationId xmlns:p14="http://schemas.microsoft.com/office/powerpoint/2010/main" val="2524096356"/>
      </p:ext>
    </p:extLst>
  </p:cSld>
  <p:clrMap bg1="lt1" tx1="dk1" bg2="lt2" tx2="dk2" accent1="accent1" accent2="accent2" accent3="accent3" accent4="accent4" accent5="accent5" accent6="accent6" hlink="hlink" folHlink="folHlink"/>
  <p:sldLayoutIdLst>
    <p:sldLayoutId id="2147483686" r:id="rId1"/>
    <p:sldLayoutId id="2147483688" r:id="rId2"/>
    <p:sldLayoutId id="2147483689" r:id="rId3"/>
    <p:sldLayoutId id="2147483687" r:id="rId4"/>
    <p:sldLayoutId id="2147483703" r:id="rId5"/>
    <p:sldLayoutId id="2147483699" r:id="rId6"/>
    <p:sldLayoutId id="2147483691" r:id="rId7"/>
    <p:sldLayoutId id="2147483690" r:id="rId8"/>
  </p:sldLayoutIdLst>
  <p:hf sldNum="0" hdr="0" dt="0"/>
  <p:txStyles>
    <p:titleStyle>
      <a:lvl1pPr algn="l" defTabSz="914400" rtl="0" eaLnBrk="1" latinLnBrk="0" hangingPunct="1">
        <a:lnSpc>
          <a:spcPct val="90000"/>
        </a:lnSpc>
        <a:spcBef>
          <a:spcPct val="0"/>
        </a:spcBef>
        <a:buNone/>
        <a:defRPr sz="4400" b="1" i="0" kern="1200" baseline="0">
          <a:solidFill>
            <a:srgbClr val="34313B"/>
          </a:solidFill>
          <a:latin typeface="Roboto Slab Black" pitchFamily="2" charset="0"/>
          <a:ea typeface="+mj-ea"/>
          <a:cs typeface="+mj-cs"/>
        </a:defRPr>
      </a:lvl1pPr>
    </p:titleStyle>
    <p:bodyStyle>
      <a:lvl1pPr marL="0" indent="0" algn="l" defTabSz="914400" rtl="0" eaLnBrk="1" latinLnBrk="0" hangingPunct="1">
        <a:lnSpc>
          <a:spcPct val="120000"/>
        </a:lnSpc>
        <a:spcBef>
          <a:spcPts val="1000"/>
        </a:spcBef>
        <a:buFontTx/>
        <a:buNone/>
        <a:defRPr sz="2800" kern="1200" baseline="0">
          <a:solidFill>
            <a:srgbClr val="34313B"/>
          </a:solidFill>
          <a:latin typeface="Roboto Light" panose="02000000000000000000" pitchFamily="2" charset="0"/>
          <a:ea typeface="+mn-ea"/>
          <a:cs typeface="+mn-cs"/>
        </a:defRPr>
      </a:lvl1pPr>
      <a:lvl2pPr marL="457200" indent="0" algn="l" defTabSz="914400" rtl="0" eaLnBrk="1" latinLnBrk="0" hangingPunct="1">
        <a:lnSpc>
          <a:spcPct val="120000"/>
        </a:lnSpc>
        <a:spcBef>
          <a:spcPts val="500"/>
        </a:spcBef>
        <a:buFontTx/>
        <a:buNone/>
        <a:defRPr sz="2800" kern="1200" baseline="0">
          <a:solidFill>
            <a:schemeClr val="tx1"/>
          </a:solidFill>
          <a:latin typeface="Roboto Light" panose="02000000000000000000" pitchFamily="2" charset="0"/>
          <a:ea typeface="+mn-ea"/>
          <a:cs typeface="+mn-cs"/>
        </a:defRPr>
      </a:lvl2pPr>
      <a:lvl3pPr marL="817200" indent="-360000" algn="l" defTabSz="914400" rtl="0" eaLnBrk="1" latinLnBrk="0" hangingPunct="1">
        <a:lnSpc>
          <a:spcPct val="120000"/>
        </a:lnSpc>
        <a:spcBef>
          <a:spcPts val="500"/>
        </a:spcBef>
        <a:buFont typeface="Arial" panose="020B0604020202020204" pitchFamily="34" charset="0"/>
        <a:buChar char="•"/>
        <a:defRPr sz="2000" kern="1200" baseline="0">
          <a:solidFill>
            <a:schemeClr val="tx1"/>
          </a:solidFill>
          <a:latin typeface="Roboto Light" panose="02000000000000000000" pitchFamily="2" charset="0"/>
          <a:ea typeface="+mn-ea"/>
          <a:cs typeface="+mn-cs"/>
        </a:defRPr>
      </a:lvl3pPr>
      <a:lvl4pPr marL="1274400" indent="-360000" algn="l" defTabSz="914400" rtl="0" eaLnBrk="1" latinLnBrk="0" hangingPunct="1">
        <a:lnSpc>
          <a:spcPct val="120000"/>
        </a:lnSpc>
        <a:spcBef>
          <a:spcPts val="500"/>
        </a:spcBef>
        <a:buFont typeface="Arial" panose="020B0604020202020204" pitchFamily="34" charset="0"/>
        <a:buChar char="•"/>
        <a:defRPr sz="2000" kern="1200" baseline="0">
          <a:solidFill>
            <a:schemeClr val="tx1"/>
          </a:solidFill>
          <a:latin typeface="Roboto Light" panose="02000000000000000000" pitchFamily="2" charset="0"/>
          <a:ea typeface="+mn-ea"/>
          <a:cs typeface="+mn-cs"/>
        </a:defRPr>
      </a:lvl4pPr>
      <a:lvl5pPr marL="0" indent="0" algn="l" defTabSz="914400" rtl="0" eaLnBrk="1" latinLnBrk="0" hangingPunct="1">
        <a:lnSpc>
          <a:spcPct val="90000"/>
        </a:lnSpc>
        <a:spcBef>
          <a:spcPts val="2000"/>
        </a:spcBef>
        <a:buFontTx/>
        <a:buNone/>
        <a:defRPr sz="1400" kern="1200" cap="all" spc="100" baseline="0">
          <a:solidFill>
            <a:schemeClr val="tx1"/>
          </a:solidFill>
          <a:latin typeface="Roboto Black" panose="02000000000000000000" pitchFamily="2" charset="0"/>
          <a:ea typeface="+mn-ea"/>
          <a:cs typeface="+mn-cs"/>
        </a:defRPr>
      </a:lvl5pPr>
      <a:lvl6pPr marL="0" indent="0" algn="l" defTabSz="914400" rtl="0" eaLnBrk="1" latinLnBrk="0" hangingPunct="1">
        <a:lnSpc>
          <a:spcPct val="90000"/>
        </a:lnSpc>
        <a:spcBef>
          <a:spcPts val="2000"/>
        </a:spcBef>
        <a:buFontTx/>
        <a:buNone/>
        <a:defRPr sz="1400" kern="1200" cap="all" spc="100" baseline="0">
          <a:solidFill>
            <a:schemeClr val="tx1"/>
          </a:solidFill>
          <a:latin typeface="Roboto Black" panose="02000000000000000000" pitchFamily="2" charset="0"/>
          <a:ea typeface="+mn-ea"/>
          <a:cs typeface="+mn-cs"/>
        </a:defRPr>
      </a:lvl6pPr>
      <a:lvl7pPr marL="0" indent="0" algn="l" defTabSz="914400" rtl="0" eaLnBrk="1" latinLnBrk="0" hangingPunct="1">
        <a:lnSpc>
          <a:spcPct val="90000"/>
        </a:lnSpc>
        <a:spcBef>
          <a:spcPts val="2000"/>
        </a:spcBef>
        <a:buFontTx/>
        <a:buNone/>
        <a:defRPr sz="1400" kern="1200" cap="all" spc="100" baseline="0">
          <a:solidFill>
            <a:schemeClr val="tx1"/>
          </a:solidFill>
          <a:latin typeface="Roboto Black" panose="02000000000000000000" pitchFamily="2" charset="0"/>
          <a:ea typeface="+mn-ea"/>
          <a:cs typeface="+mn-cs"/>
        </a:defRPr>
      </a:lvl7pPr>
      <a:lvl8pPr marL="0" indent="0" algn="l" defTabSz="914400" rtl="0" eaLnBrk="1" latinLnBrk="0" hangingPunct="1">
        <a:lnSpc>
          <a:spcPct val="90000"/>
        </a:lnSpc>
        <a:spcBef>
          <a:spcPts val="2000"/>
        </a:spcBef>
        <a:buFontTx/>
        <a:buNone/>
        <a:defRPr sz="1400" kern="1200" cap="all" spc="100" baseline="0">
          <a:solidFill>
            <a:schemeClr val="tx1"/>
          </a:solidFill>
          <a:latin typeface="Roboto Black" panose="02000000000000000000" pitchFamily="2" charset="0"/>
          <a:ea typeface="+mn-ea"/>
          <a:cs typeface="+mn-cs"/>
        </a:defRPr>
      </a:lvl8pPr>
      <a:lvl9pPr marL="0" indent="0" algn="l" defTabSz="914400" rtl="0" eaLnBrk="1" latinLnBrk="0" hangingPunct="1">
        <a:lnSpc>
          <a:spcPct val="90000"/>
        </a:lnSpc>
        <a:spcBef>
          <a:spcPts val="2000"/>
        </a:spcBef>
        <a:buFontTx/>
        <a:buNone/>
        <a:defRPr sz="1400" kern="1200" cap="all" spc="100" baseline="0">
          <a:solidFill>
            <a:schemeClr val="tx1"/>
          </a:solidFill>
          <a:latin typeface="Roboto Black" panose="02000000000000000000" pitchFamily="2" charset="0"/>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bk object 16">
            <a:extLst>
              <a:ext uri="{FF2B5EF4-FFF2-40B4-BE49-F238E27FC236}">
                <a16:creationId xmlns:a16="http://schemas.microsoft.com/office/drawing/2014/main" id="{2F164BFE-8506-9B4A-B7DC-1774102F4F3A}"/>
              </a:ext>
            </a:extLst>
          </p:cNvPr>
          <p:cNvSpPr/>
          <p:nvPr userDrawn="1"/>
        </p:nvSpPr>
        <p:spPr>
          <a:xfrm>
            <a:off x="0" y="0"/>
            <a:ext cx="16256000" cy="8336915"/>
          </a:xfrm>
          <a:custGeom>
            <a:avLst/>
            <a:gdLst/>
            <a:ahLst/>
            <a:cxnLst/>
            <a:rect l="l" t="t" r="r" b="b"/>
            <a:pathLst>
              <a:path w="16256000" h="8336915">
                <a:moveTo>
                  <a:pt x="0" y="8336457"/>
                </a:moveTo>
                <a:lnTo>
                  <a:pt x="16256000" y="8336457"/>
                </a:lnTo>
                <a:lnTo>
                  <a:pt x="16256000" y="0"/>
                </a:lnTo>
                <a:lnTo>
                  <a:pt x="0" y="0"/>
                </a:lnTo>
                <a:lnTo>
                  <a:pt x="0" y="8336457"/>
                </a:lnTo>
                <a:close/>
              </a:path>
            </a:pathLst>
          </a:custGeom>
          <a:solidFill>
            <a:schemeClr val="tx1"/>
          </a:solidFill>
        </p:spPr>
        <p:txBody>
          <a:bodyPr wrap="square" lIns="0" tIns="0" rIns="0" bIns="0" rtlCol="0"/>
          <a:lstStyle/>
          <a:p>
            <a:endParaRPr dirty="0"/>
          </a:p>
        </p:txBody>
      </p:sp>
      <p:pic>
        <p:nvPicPr>
          <p:cNvPr id="9" name="Picture 8">
            <a:extLst>
              <a:ext uri="{FF2B5EF4-FFF2-40B4-BE49-F238E27FC236}">
                <a16:creationId xmlns:a16="http://schemas.microsoft.com/office/drawing/2014/main" id="{9511AA84-1F3A-D543-91E5-EAD5A709DAD2}"/>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4764752" y="8571702"/>
            <a:ext cx="856248" cy="332486"/>
          </a:xfrm>
          <a:prstGeom prst="rect">
            <a:avLst/>
          </a:prstGeom>
        </p:spPr>
      </p:pic>
      <p:sp>
        <p:nvSpPr>
          <p:cNvPr id="10" name="object 12">
            <a:extLst>
              <a:ext uri="{FF2B5EF4-FFF2-40B4-BE49-F238E27FC236}">
                <a16:creationId xmlns:a16="http://schemas.microsoft.com/office/drawing/2014/main" id="{D0D81525-9596-964D-9EDA-C80BCA5D39F0}"/>
              </a:ext>
            </a:extLst>
          </p:cNvPr>
          <p:cNvSpPr txBox="1"/>
          <p:nvPr userDrawn="1"/>
        </p:nvSpPr>
        <p:spPr>
          <a:xfrm>
            <a:off x="15047442" y="571501"/>
            <a:ext cx="582930" cy="269240"/>
          </a:xfrm>
          <a:prstGeom prst="rect">
            <a:avLst/>
          </a:prstGeom>
        </p:spPr>
        <p:txBody>
          <a:bodyPr vert="horz" wrap="square" lIns="0" tIns="12700" rIns="0" bIns="0" rtlCol="0">
            <a:spAutoFit/>
          </a:bodyPr>
          <a:lstStyle/>
          <a:p>
            <a:pPr marL="12700">
              <a:lnSpc>
                <a:spcPct val="100000"/>
              </a:lnSpc>
              <a:spcBef>
                <a:spcPts val="100"/>
              </a:spcBef>
            </a:pPr>
            <a:r>
              <a:rPr sz="1600" spc="25" dirty="0">
                <a:solidFill>
                  <a:schemeClr val="bg2"/>
                </a:solidFill>
                <a:latin typeface="Roboto-Light"/>
                <a:cs typeface="Roboto-Light"/>
              </a:rPr>
              <a:t>PG</a:t>
            </a:r>
            <a:r>
              <a:rPr sz="1600" spc="-25" dirty="0">
                <a:solidFill>
                  <a:schemeClr val="bg2"/>
                </a:solidFill>
                <a:latin typeface="Roboto-Light"/>
                <a:cs typeface="Roboto-Light"/>
              </a:rPr>
              <a:t> </a:t>
            </a:r>
            <a:fld id="{6A3617F4-9A5E-6D49-87E4-378FFBC5FAD7}" type="slidenum">
              <a:rPr lang="en-NZ" sz="1600" spc="15" smtClean="0">
                <a:solidFill>
                  <a:schemeClr val="bg2"/>
                </a:solidFill>
                <a:latin typeface="Roboto-Light"/>
                <a:cs typeface="Roboto-Light"/>
              </a:rPr>
              <a:t>‹#›</a:t>
            </a:fld>
            <a:endParaRPr sz="1600" dirty="0">
              <a:solidFill>
                <a:schemeClr val="bg2"/>
              </a:solidFill>
              <a:latin typeface="Roboto-Light"/>
              <a:cs typeface="Roboto-Light"/>
            </a:endParaRPr>
          </a:p>
        </p:txBody>
      </p:sp>
      <p:sp>
        <p:nvSpPr>
          <p:cNvPr id="11" name="object 13">
            <a:extLst>
              <a:ext uri="{FF2B5EF4-FFF2-40B4-BE49-F238E27FC236}">
                <a16:creationId xmlns:a16="http://schemas.microsoft.com/office/drawing/2014/main" id="{5361D9D3-02AF-FA4A-A3BD-A5EFD76791BC}"/>
              </a:ext>
            </a:extLst>
          </p:cNvPr>
          <p:cNvSpPr/>
          <p:nvPr userDrawn="1"/>
        </p:nvSpPr>
        <p:spPr>
          <a:xfrm>
            <a:off x="635000" y="893956"/>
            <a:ext cx="14986000" cy="0"/>
          </a:xfrm>
          <a:custGeom>
            <a:avLst/>
            <a:gdLst/>
            <a:ahLst/>
            <a:cxnLst/>
            <a:rect l="l" t="t" r="r" b="b"/>
            <a:pathLst>
              <a:path w="14986000">
                <a:moveTo>
                  <a:pt x="0" y="0"/>
                </a:moveTo>
                <a:lnTo>
                  <a:pt x="14986000" y="0"/>
                </a:lnTo>
              </a:path>
            </a:pathLst>
          </a:custGeom>
          <a:ln w="6350">
            <a:solidFill>
              <a:schemeClr val="bg2"/>
            </a:solidFill>
          </a:ln>
        </p:spPr>
        <p:txBody>
          <a:bodyPr wrap="square" lIns="0" tIns="0" rIns="0" bIns="0" rtlCol="0"/>
          <a:lstStyle/>
          <a:p>
            <a:endParaRPr/>
          </a:p>
        </p:txBody>
      </p:sp>
      <p:sp>
        <p:nvSpPr>
          <p:cNvPr id="28" name="Title Placeholder 1">
            <a:extLst>
              <a:ext uri="{FF2B5EF4-FFF2-40B4-BE49-F238E27FC236}">
                <a16:creationId xmlns:a16="http://schemas.microsoft.com/office/drawing/2014/main" id="{02F76F3C-1F17-3340-87C9-CFC29754BB27}"/>
              </a:ext>
            </a:extLst>
          </p:cNvPr>
          <p:cNvSpPr>
            <a:spLocks noGrp="1"/>
          </p:cNvSpPr>
          <p:nvPr>
            <p:ph type="title"/>
          </p:nvPr>
        </p:nvSpPr>
        <p:spPr>
          <a:xfrm>
            <a:off x="635000" y="1379677"/>
            <a:ext cx="14986000" cy="1415028"/>
          </a:xfrm>
          <a:prstGeom prst="rect">
            <a:avLst/>
          </a:prstGeom>
        </p:spPr>
        <p:txBody>
          <a:bodyPr vert="horz" lIns="0" tIns="0" rIns="0" bIns="45720" rtlCol="0" anchor="t" anchorCtr="0">
            <a:normAutofit/>
          </a:bodyPr>
          <a:lstStyle/>
          <a:p>
            <a:r>
              <a:rPr lang="en-GB" dirty="0"/>
              <a:t>Click to edit Master title style</a:t>
            </a:r>
            <a:endParaRPr lang="en-US" dirty="0"/>
          </a:p>
        </p:txBody>
      </p:sp>
      <p:sp>
        <p:nvSpPr>
          <p:cNvPr id="29" name="Text Placeholder 2">
            <a:extLst>
              <a:ext uri="{FF2B5EF4-FFF2-40B4-BE49-F238E27FC236}">
                <a16:creationId xmlns:a16="http://schemas.microsoft.com/office/drawing/2014/main" id="{D8F255C5-4102-9648-B284-3F0314D57D0A}"/>
              </a:ext>
            </a:extLst>
          </p:cNvPr>
          <p:cNvSpPr>
            <a:spLocks noGrp="1"/>
          </p:cNvSpPr>
          <p:nvPr>
            <p:ph type="body" idx="1"/>
          </p:nvPr>
        </p:nvSpPr>
        <p:spPr>
          <a:xfrm>
            <a:off x="2032000" y="2794705"/>
            <a:ext cx="13589000" cy="5206295"/>
          </a:xfrm>
          <a:prstGeom prst="rect">
            <a:avLst/>
          </a:prstGeom>
        </p:spPr>
        <p:txBody>
          <a:bodyPr vert="horz" lIns="0" tIns="0" rIns="0" bIns="4572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a:t>
            </a:r>
          </a:p>
          <a:p>
            <a:pPr lvl="6"/>
            <a:r>
              <a:rPr lang="en-GB" dirty="0"/>
              <a:t>S</a:t>
            </a:r>
          </a:p>
          <a:p>
            <a:pPr lvl="7"/>
            <a:r>
              <a:rPr lang="en-GB" dirty="0"/>
              <a:t>S</a:t>
            </a:r>
          </a:p>
          <a:p>
            <a:pPr lvl="0"/>
            <a:r>
              <a:rPr lang="en-GB" dirty="0"/>
              <a:t>s</a:t>
            </a:r>
          </a:p>
        </p:txBody>
      </p:sp>
      <p:sp>
        <p:nvSpPr>
          <p:cNvPr id="2" name="TextBox 1">
            <a:extLst>
              <a:ext uri="{FF2B5EF4-FFF2-40B4-BE49-F238E27FC236}">
                <a16:creationId xmlns:a16="http://schemas.microsoft.com/office/drawing/2014/main" id="{345687C1-6708-5348-BF2E-36DD2135AE34}"/>
              </a:ext>
            </a:extLst>
          </p:cNvPr>
          <p:cNvSpPr txBox="1"/>
          <p:nvPr userDrawn="1"/>
        </p:nvSpPr>
        <p:spPr>
          <a:xfrm>
            <a:off x="3657600" y="8680704"/>
            <a:ext cx="12824" cy="259045"/>
          </a:xfrm>
          <a:prstGeom prst="rect">
            <a:avLst/>
          </a:prstGeom>
        </p:spPr>
        <p:txBody>
          <a:bodyPr vert="horz" wrap="none" lIns="0" tIns="12700" rIns="0" bIns="0" rtlCol="0">
            <a:spAutoFit/>
          </a:bodyPr>
          <a:lstStyle/>
          <a:p>
            <a:pPr marL="12700" algn="l">
              <a:lnSpc>
                <a:spcPct val="100000"/>
              </a:lnSpc>
              <a:spcBef>
                <a:spcPts val="100"/>
              </a:spcBef>
            </a:pPr>
            <a:endParaRPr lang="en-US" sz="1600" b="1" spc="10" dirty="0">
              <a:solidFill>
                <a:srgbClr val="332D3A"/>
              </a:solidFill>
              <a:latin typeface="Roboto"/>
              <a:cs typeface="Roboto"/>
            </a:endParaRPr>
          </a:p>
        </p:txBody>
      </p:sp>
      <p:sp>
        <p:nvSpPr>
          <p:cNvPr id="3" name="Footer Placeholder 2">
            <a:extLst>
              <a:ext uri="{FF2B5EF4-FFF2-40B4-BE49-F238E27FC236}">
                <a16:creationId xmlns:a16="http://schemas.microsoft.com/office/drawing/2014/main" id="{780464D3-25DC-6C4F-88CE-13AB7A0E31A6}"/>
              </a:ext>
            </a:extLst>
          </p:cNvPr>
          <p:cNvSpPr>
            <a:spLocks noGrp="1"/>
          </p:cNvSpPr>
          <p:nvPr>
            <p:ph type="ftr" sz="quarter" idx="3"/>
          </p:nvPr>
        </p:nvSpPr>
        <p:spPr>
          <a:xfrm>
            <a:off x="660400" y="8429625"/>
            <a:ext cx="5486400" cy="485775"/>
          </a:xfrm>
          <a:prstGeom prst="rect">
            <a:avLst/>
          </a:prstGeom>
        </p:spPr>
        <p:txBody>
          <a:bodyPr vert="horz" lIns="0" tIns="0" rIns="0" bIns="45720" rtlCol="0" anchor="ctr"/>
          <a:lstStyle>
            <a:lvl1pPr algn="l">
              <a:defRPr sz="1300" cap="all" spc="50" baseline="0">
                <a:solidFill>
                  <a:srgbClr val="34313B"/>
                </a:solidFill>
                <a:latin typeface="Roboto Black" panose="02000000000000000000" pitchFamily="2" charset="0"/>
              </a:defRPr>
            </a:lvl1pPr>
          </a:lstStyle>
          <a:p>
            <a:r>
              <a:rPr lang="en-GB"/>
              <a:t>CLIENT NAME • PRESENTATION TITLE • DATE</a:t>
            </a:r>
            <a:endParaRPr lang="en-US" dirty="0"/>
          </a:p>
        </p:txBody>
      </p:sp>
      <p:sp>
        <p:nvSpPr>
          <p:cNvPr id="17" name="Holder 4">
            <a:extLst>
              <a:ext uri="{FF2B5EF4-FFF2-40B4-BE49-F238E27FC236}">
                <a16:creationId xmlns:a16="http://schemas.microsoft.com/office/drawing/2014/main" id="{C7F657C0-2E82-DC4C-8393-9D0AB8A19ED5}"/>
              </a:ext>
            </a:extLst>
          </p:cNvPr>
          <p:cNvSpPr txBox="1">
            <a:spLocks/>
          </p:cNvSpPr>
          <p:nvPr userDrawn="1"/>
        </p:nvSpPr>
        <p:spPr>
          <a:xfrm>
            <a:off x="635000" y="8807678"/>
            <a:ext cx="4722330" cy="107722"/>
          </a:xfrm>
          <a:prstGeom prst="rect">
            <a:avLst/>
          </a:prstGeom>
        </p:spPr>
        <p:txBody>
          <a:bodyPr wrap="square" lIns="0" tIns="0" rIns="0" bIns="0">
            <a:spAutoFit/>
          </a:bodyPr>
          <a:lstStyle>
            <a:defPPr>
              <a:defRPr lang="en-US"/>
            </a:defPPr>
            <a:lvl1pPr marL="0" algn="l" defTabSz="914400" rtl="0" eaLnBrk="1" latinLnBrk="0" hangingPunct="1">
              <a:defRPr sz="1200" b="1" i="0" kern="1200">
                <a:solidFill>
                  <a:srgbClr val="332D3A"/>
                </a:solidFill>
                <a:latin typeface="Roboto"/>
                <a:ea typeface="+mn-ea"/>
                <a:cs typeface="Robo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500"/>
              </a:spcBef>
            </a:pPr>
            <a:r>
              <a:rPr sz="700" b="0" spc="30" dirty="0">
                <a:solidFill>
                  <a:srgbClr val="8E8999"/>
                </a:solidFill>
                <a:latin typeface="Roboto-Light"/>
                <a:cs typeface="Roboto-Light"/>
              </a:rPr>
              <a:t>ALL </a:t>
            </a:r>
            <a:r>
              <a:rPr sz="700" b="0" spc="25" dirty="0">
                <a:solidFill>
                  <a:srgbClr val="8E8999"/>
                </a:solidFill>
                <a:latin typeface="Roboto-Light"/>
                <a:cs typeface="Roboto-Light"/>
              </a:rPr>
              <a:t>MATERIAL </a:t>
            </a:r>
            <a:r>
              <a:rPr sz="700" b="0" spc="15" dirty="0">
                <a:solidFill>
                  <a:srgbClr val="8E8999"/>
                </a:solidFill>
                <a:latin typeface="Roboto-Light"/>
                <a:cs typeface="Roboto-Light"/>
              </a:rPr>
              <a:t>IN </a:t>
            </a:r>
            <a:r>
              <a:rPr sz="700" b="0" spc="25" dirty="0">
                <a:solidFill>
                  <a:srgbClr val="8E8999"/>
                </a:solidFill>
                <a:latin typeface="Roboto-Light"/>
                <a:cs typeface="Roboto-Light"/>
              </a:rPr>
              <a:t>THIS PRESENTATION </a:t>
            </a:r>
            <a:r>
              <a:rPr sz="700" dirty="0">
                <a:solidFill>
                  <a:srgbClr val="8E8999"/>
                </a:solidFill>
              </a:rPr>
              <a:t>© </a:t>
            </a:r>
            <a:r>
              <a:rPr sz="700" spc="25" dirty="0">
                <a:solidFill>
                  <a:srgbClr val="8E8999"/>
                </a:solidFill>
              </a:rPr>
              <a:t>2020 </a:t>
            </a:r>
            <a:r>
              <a:rPr sz="700" spc="20" dirty="0">
                <a:solidFill>
                  <a:srgbClr val="8E8999"/>
                </a:solidFill>
              </a:rPr>
              <a:t>DOT </a:t>
            </a:r>
            <a:r>
              <a:rPr sz="700" dirty="0">
                <a:solidFill>
                  <a:srgbClr val="8E8999"/>
                </a:solidFill>
              </a:rPr>
              <a:t>DATA</a:t>
            </a:r>
            <a:r>
              <a:rPr sz="700" spc="-5" dirty="0">
                <a:solidFill>
                  <a:srgbClr val="8E8999"/>
                </a:solidFill>
              </a:rPr>
              <a:t> </a:t>
            </a:r>
            <a:r>
              <a:rPr sz="700" spc="5" dirty="0">
                <a:solidFill>
                  <a:srgbClr val="8E8999"/>
                </a:solidFill>
              </a:rPr>
              <a:t>LTD</a:t>
            </a:r>
            <a:endParaRPr sz="700" dirty="0">
              <a:latin typeface="Roboto-Light"/>
              <a:cs typeface="Roboto-Light"/>
            </a:endParaRPr>
          </a:p>
        </p:txBody>
      </p:sp>
      <p:pic>
        <p:nvPicPr>
          <p:cNvPr id="12" name="Picture 11">
            <a:extLst>
              <a:ext uri="{FF2B5EF4-FFF2-40B4-BE49-F238E27FC236}">
                <a16:creationId xmlns:a16="http://schemas.microsoft.com/office/drawing/2014/main" id="{930DDF7C-78B4-D147-8C79-F654D354E502}"/>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3489506" y="8505824"/>
            <a:ext cx="971552" cy="485776"/>
          </a:xfrm>
          <a:prstGeom prst="rect">
            <a:avLst/>
          </a:prstGeom>
        </p:spPr>
      </p:pic>
      <p:pic>
        <p:nvPicPr>
          <p:cNvPr id="13" name="Picture 12">
            <a:extLst>
              <a:ext uri="{FF2B5EF4-FFF2-40B4-BE49-F238E27FC236}">
                <a16:creationId xmlns:a16="http://schemas.microsoft.com/office/drawing/2014/main" id="{C5D827C7-B382-FB41-86FA-8BDE249EDDDF}"/>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2218054" y="8505824"/>
            <a:ext cx="971552" cy="485776"/>
          </a:xfrm>
          <a:prstGeom prst="rect">
            <a:avLst/>
          </a:prstGeom>
        </p:spPr>
      </p:pic>
      <p:pic>
        <p:nvPicPr>
          <p:cNvPr id="14" name="Picture 13">
            <a:extLst>
              <a:ext uri="{FF2B5EF4-FFF2-40B4-BE49-F238E27FC236}">
                <a16:creationId xmlns:a16="http://schemas.microsoft.com/office/drawing/2014/main" id="{C22662A1-7970-BD41-81DD-7F064A55AAEA}"/>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946603" y="8505824"/>
            <a:ext cx="971552" cy="485776"/>
          </a:xfrm>
          <a:prstGeom prst="rect">
            <a:avLst/>
          </a:prstGeom>
        </p:spPr>
      </p:pic>
      <p:pic>
        <p:nvPicPr>
          <p:cNvPr id="15" name="Picture 14">
            <a:extLst>
              <a:ext uri="{FF2B5EF4-FFF2-40B4-BE49-F238E27FC236}">
                <a16:creationId xmlns:a16="http://schemas.microsoft.com/office/drawing/2014/main" id="{D324F803-ACC4-9046-9C69-51FC3E4D0670}"/>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9675151" y="8505824"/>
            <a:ext cx="971552" cy="485776"/>
          </a:xfrm>
          <a:prstGeom prst="rect">
            <a:avLst/>
          </a:prstGeom>
        </p:spPr>
      </p:pic>
      <p:pic>
        <p:nvPicPr>
          <p:cNvPr id="16" name="Picture 15">
            <a:extLst>
              <a:ext uri="{FF2B5EF4-FFF2-40B4-BE49-F238E27FC236}">
                <a16:creationId xmlns:a16="http://schemas.microsoft.com/office/drawing/2014/main" id="{1EECF5D2-913C-0D41-894D-F243A3065CDF}"/>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8403700" y="8505824"/>
            <a:ext cx="971552" cy="485776"/>
          </a:xfrm>
          <a:prstGeom prst="rect">
            <a:avLst/>
          </a:prstGeom>
        </p:spPr>
      </p:pic>
    </p:spTree>
    <p:extLst>
      <p:ext uri="{BB962C8B-B14F-4D97-AF65-F5344CB8AC3E}">
        <p14:creationId xmlns:p14="http://schemas.microsoft.com/office/powerpoint/2010/main" val="3833741688"/>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700" r:id="rId5"/>
    <p:sldLayoutId id="2147483698" r:id="rId6"/>
  </p:sldLayoutIdLst>
  <p:hf sldNum="0" hdr="0" dt="0"/>
  <p:txStyles>
    <p:titleStyle>
      <a:lvl1pPr algn="l" defTabSz="914400" rtl="0" eaLnBrk="1" latinLnBrk="0" hangingPunct="1">
        <a:lnSpc>
          <a:spcPct val="90000"/>
        </a:lnSpc>
        <a:spcBef>
          <a:spcPct val="0"/>
        </a:spcBef>
        <a:buNone/>
        <a:defRPr sz="4400" b="1" i="0" kern="1200" baseline="0">
          <a:solidFill>
            <a:schemeClr val="accent1"/>
          </a:solidFill>
          <a:latin typeface="Roboto Slab Black" pitchFamily="2" charset="0"/>
          <a:ea typeface="+mj-ea"/>
          <a:cs typeface="+mj-cs"/>
        </a:defRPr>
      </a:lvl1pPr>
    </p:titleStyle>
    <p:bodyStyle>
      <a:lvl1pPr marL="0" indent="0" algn="l" defTabSz="914400" rtl="0" eaLnBrk="1" latinLnBrk="0" hangingPunct="1">
        <a:lnSpc>
          <a:spcPct val="120000"/>
        </a:lnSpc>
        <a:spcBef>
          <a:spcPts val="1000"/>
        </a:spcBef>
        <a:buFontTx/>
        <a:buNone/>
        <a:defRPr sz="2800" kern="1200" baseline="0">
          <a:solidFill>
            <a:schemeClr val="bg2"/>
          </a:solidFill>
          <a:latin typeface="Roboto Light" panose="02000000000000000000" pitchFamily="2" charset="0"/>
          <a:ea typeface="+mn-ea"/>
          <a:cs typeface="+mn-cs"/>
        </a:defRPr>
      </a:lvl1pPr>
      <a:lvl2pPr marL="457200" indent="0" algn="l" defTabSz="914400" rtl="0" eaLnBrk="1" latinLnBrk="0" hangingPunct="1">
        <a:lnSpc>
          <a:spcPct val="120000"/>
        </a:lnSpc>
        <a:spcBef>
          <a:spcPts val="500"/>
        </a:spcBef>
        <a:buFontTx/>
        <a:buNone/>
        <a:defRPr sz="2800" kern="1200" baseline="0">
          <a:solidFill>
            <a:schemeClr val="bg2"/>
          </a:solidFill>
          <a:latin typeface="Roboto Light" panose="02000000000000000000" pitchFamily="2" charset="0"/>
          <a:ea typeface="+mn-ea"/>
          <a:cs typeface="+mn-cs"/>
        </a:defRPr>
      </a:lvl2pPr>
      <a:lvl3pPr marL="817200" indent="-360000" algn="l" defTabSz="914400" rtl="0" eaLnBrk="1" latinLnBrk="0" hangingPunct="1">
        <a:lnSpc>
          <a:spcPct val="120000"/>
        </a:lnSpc>
        <a:spcBef>
          <a:spcPts val="500"/>
        </a:spcBef>
        <a:buFont typeface="Arial" panose="020B0604020202020204" pitchFamily="34" charset="0"/>
        <a:buChar char="•"/>
        <a:defRPr sz="2000" kern="1200" baseline="0">
          <a:solidFill>
            <a:schemeClr val="bg2"/>
          </a:solidFill>
          <a:latin typeface="Roboto Light" panose="02000000000000000000" pitchFamily="2" charset="0"/>
          <a:ea typeface="+mn-ea"/>
          <a:cs typeface="+mn-cs"/>
        </a:defRPr>
      </a:lvl3pPr>
      <a:lvl4pPr marL="1274400" indent="-360000" algn="l" defTabSz="914400" rtl="0" eaLnBrk="1" latinLnBrk="0" hangingPunct="1">
        <a:lnSpc>
          <a:spcPct val="120000"/>
        </a:lnSpc>
        <a:spcBef>
          <a:spcPts val="500"/>
        </a:spcBef>
        <a:buFont typeface="Arial" panose="020B0604020202020204" pitchFamily="34" charset="0"/>
        <a:buChar char="•"/>
        <a:defRPr sz="2000" kern="1200" baseline="0">
          <a:solidFill>
            <a:schemeClr val="bg2"/>
          </a:solidFill>
          <a:latin typeface="Roboto Light" panose="02000000000000000000" pitchFamily="2" charset="0"/>
          <a:ea typeface="+mn-ea"/>
          <a:cs typeface="+mn-cs"/>
        </a:defRPr>
      </a:lvl4pPr>
      <a:lvl5pPr marL="0" indent="0" algn="l" defTabSz="914400" rtl="0" eaLnBrk="1" latinLnBrk="0" hangingPunct="1">
        <a:lnSpc>
          <a:spcPct val="90000"/>
        </a:lnSpc>
        <a:spcBef>
          <a:spcPts val="2000"/>
        </a:spcBef>
        <a:buFontTx/>
        <a:buNone/>
        <a:defRPr sz="1400" kern="1200" cap="all" spc="100" baseline="0">
          <a:solidFill>
            <a:schemeClr val="bg2"/>
          </a:solidFill>
          <a:latin typeface="Roboto Black" panose="02000000000000000000" pitchFamily="2" charset="0"/>
          <a:ea typeface="+mn-ea"/>
          <a:cs typeface="+mn-cs"/>
        </a:defRPr>
      </a:lvl5pPr>
      <a:lvl6pPr marL="0" indent="0" algn="l" defTabSz="914400" rtl="0" eaLnBrk="1" latinLnBrk="0" hangingPunct="1">
        <a:lnSpc>
          <a:spcPct val="90000"/>
        </a:lnSpc>
        <a:spcBef>
          <a:spcPts val="2000"/>
        </a:spcBef>
        <a:buFontTx/>
        <a:buNone/>
        <a:defRPr sz="1400" kern="1200" cap="all" spc="100" baseline="0">
          <a:solidFill>
            <a:schemeClr val="bg2"/>
          </a:solidFill>
          <a:latin typeface="Roboto Black" panose="02000000000000000000" pitchFamily="2" charset="0"/>
          <a:ea typeface="+mn-ea"/>
          <a:cs typeface="+mn-cs"/>
        </a:defRPr>
      </a:lvl6pPr>
      <a:lvl7pPr marL="0" indent="0" algn="l" defTabSz="914400" rtl="0" eaLnBrk="1" latinLnBrk="0" hangingPunct="1">
        <a:lnSpc>
          <a:spcPct val="90000"/>
        </a:lnSpc>
        <a:spcBef>
          <a:spcPts val="2000"/>
        </a:spcBef>
        <a:buFontTx/>
        <a:buNone/>
        <a:defRPr sz="1400" kern="1200" cap="all" spc="100" baseline="0">
          <a:solidFill>
            <a:schemeClr val="bg2"/>
          </a:solidFill>
          <a:latin typeface="Roboto Black" panose="02000000000000000000" pitchFamily="2" charset="0"/>
          <a:ea typeface="+mn-ea"/>
          <a:cs typeface="+mn-cs"/>
        </a:defRPr>
      </a:lvl7pPr>
      <a:lvl8pPr marL="0" indent="0" algn="l" defTabSz="914400" rtl="0" eaLnBrk="1" latinLnBrk="0" hangingPunct="1">
        <a:lnSpc>
          <a:spcPct val="90000"/>
        </a:lnSpc>
        <a:spcBef>
          <a:spcPts val="2000"/>
        </a:spcBef>
        <a:buFontTx/>
        <a:buNone/>
        <a:defRPr sz="1400" kern="1200" cap="all" spc="100" baseline="0">
          <a:solidFill>
            <a:schemeClr val="bg2"/>
          </a:solidFill>
          <a:latin typeface="Roboto Black" panose="02000000000000000000" pitchFamily="2" charset="0"/>
          <a:ea typeface="+mn-ea"/>
          <a:cs typeface="+mn-cs"/>
        </a:defRPr>
      </a:lvl8pPr>
      <a:lvl9pPr marL="0" indent="0" algn="l" defTabSz="914400" rtl="0" eaLnBrk="1" latinLnBrk="0" hangingPunct="1">
        <a:lnSpc>
          <a:spcPct val="90000"/>
        </a:lnSpc>
        <a:spcBef>
          <a:spcPts val="2000"/>
        </a:spcBef>
        <a:buFontTx/>
        <a:buNone/>
        <a:defRPr sz="1400" kern="1200" cap="all" spc="100" baseline="0">
          <a:solidFill>
            <a:schemeClr val="accent1"/>
          </a:solidFill>
          <a:latin typeface="Roboto Black" panose="02000000000000000000" pitchFamily="2" charset="0"/>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4473895"/>
      </p:ext>
    </p:extLst>
  </p:cSld>
  <p:clrMap bg1="lt1" tx1="dk1" bg2="lt2" tx2="dk2" accent1="accent1" accent2="accent2" accent3="accent3" accent4="accent4" accent5="accent5" accent6="accent6" hlink="hlink" folHlink="folHlink"/>
  <p:sldLayoutIdLst>
    <p:sldLayoutId id="214748371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3E94BA0E-E390-A547-8AAF-9E1A674D990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1308" y="7086600"/>
            <a:ext cx="656048" cy="657156"/>
          </a:xfrm>
          <a:prstGeom prst="rect">
            <a:avLst/>
          </a:prstGeom>
        </p:spPr>
      </p:pic>
      <p:pic>
        <p:nvPicPr>
          <p:cNvPr id="37" name="Picture 36">
            <a:extLst>
              <a:ext uri="{FF2B5EF4-FFF2-40B4-BE49-F238E27FC236}">
                <a16:creationId xmlns:a16="http://schemas.microsoft.com/office/drawing/2014/main" id="{5EC0FD74-DCB5-624F-99D4-3177C8443E1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993192" y="7086600"/>
            <a:ext cx="656048" cy="657156"/>
          </a:xfrm>
          <a:prstGeom prst="rect">
            <a:avLst/>
          </a:prstGeom>
        </p:spPr>
      </p:pic>
      <p:pic>
        <p:nvPicPr>
          <p:cNvPr id="38" name="Picture 37">
            <a:extLst>
              <a:ext uri="{FF2B5EF4-FFF2-40B4-BE49-F238E27FC236}">
                <a16:creationId xmlns:a16="http://schemas.microsoft.com/office/drawing/2014/main" id="{111A11A6-05BF-F642-ABFA-E7106E244BB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035076" y="7086600"/>
            <a:ext cx="656048" cy="657156"/>
          </a:xfrm>
          <a:prstGeom prst="rect">
            <a:avLst/>
          </a:prstGeom>
        </p:spPr>
      </p:pic>
      <p:pic>
        <p:nvPicPr>
          <p:cNvPr id="39" name="Picture 38">
            <a:extLst>
              <a:ext uri="{FF2B5EF4-FFF2-40B4-BE49-F238E27FC236}">
                <a16:creationId xmlns:a16="http://schemas.microsoft.com/office/drawing/2014/main" id="{35DCAFB1-63FE-0744-915E-CBE2D0549FB3}"/>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4076960" y="7086600"/>
            <a:ext cx="657156" cy="657156"/>
          </a:xfrm>
          <a:prstGeom prst="rect">
            <a:avLst/>
          </a:prstGeom>
        </p:spPr>
      </p:pic>
      <p:pic>
        <p:nvPicPr>
          <p:cNvPr id="40" name="Picture 39">
            <a:extLst>
              <a:ext uri="{FF2B5EF4-FFF2-40B4-BE49-F238E27FC236}">
                <a16:creationId xmlns:a16="http://schemas.microsoft.com/office/drawing/2014/main" id="{09314ADE-FE4D-DE4E-95EA-1CE34E6C817D}"/>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5119952" y="7086600"/>
            <a:ext cx="656048" cy="657156"/>
          </a:xfrm>
          <a:prstGeom prst="rect">
            <a:avLst/>
          </a:prstGeom>
        </p:spPr>
      </p:pic>
      <p:pic>
        <p:nvPicPr>
          <p:cNvPr id="41" name="Picture 40">
            <a:extLst>
              <a:ext uri="{FF2B5EF4-FFF2-40B4-BE49-F238E27FC236}">
                <a16:creationId xmlns:a16="http://schemas.microsoft.com/office/drawing/2014/main" id="{15ADFCD0-E33E-8348-B09B-CE7FACC3677C}"/>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6161836" y="7086600"/>
            <a:ext cx="656048" cy="657156"/>
          </a:xfrm>
          <a:prstGeom prst="rect">
            <a:avLst/>
          </a:prstGeom>
        </p:spPr>
      </p:pic>
      <p:pic>
        <p:nvPicPr>
          <p:cNvPr id="42" name="Picture 41">
            <a:extLst>
              <a:ext uri="{FF2B5EF4-FFF2-40B4-BE49-F238E27FC236}">
                <a16:creationId xmlns:a16="http://schemas.microsoft.com/office/drawing/2014/main" id="{A46A8D08-6139-A14D-8BA9-F7EBBB419162}"/>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7203720" y="7086600"/>
            <a:ext cx="656048" cy="657156"/>
          </a:xfrm>
          <a:prstGeom prst="rect">
            <a:avLst/>
          </a:prstGeom>
        </p:spPr>
      </p:pic>
      <p:pic>
        <p:nvPicPr>
          <p:cNvPr id="43" name="Picture 42">
            <a:extLst>
              <a:ext uri="{FF2B5EF4-FFF2-40B4-BE49-F238E27FC236}">
                <a16:creationId xmlns:a16="http://schemas.microsoft.com/office/drawing/2014/main" id="{DEDA91EF-4265-3D47-939F-859C194335B1}"/>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8245604" y="7086600"/>
            <a:ext cx="656048" cy="657156"/>
          </a:xfrm>
          <a:prstGeom prst="rect">
            <a:avLst/>
          </a:prstGeom>
        </p:spPr>
      </p:pic>
      <p:pic>
        <p:nvPicPr>
          <p:cNvPr id="44" name="Picture 43">
            <a:extLst>
              <a:ext uri="{FF2B5EF4-FFF2-40B4-BE49-F238E27FC236}">
                <a16:creationId xmlns:a16="http://schemas.microsoft.com/office/drawing/2014/main" id="{7A47CC9E-B430-0241-8FB3-C996A362E708}"/>
              </a:ext>
            </a:extLst>
          </p:cNvPr>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9287490" y="7086600"/>
            <a:ext cx="656048" cy="657156"/>
          </a:xfrm>
          <a:prstGeom prst="rect">
            <a:avLst/>
          </a:prstGeom>
        </p:spPr>
      </p:pic>
      <p:sp>
        <p:nvSpPr>
          <p:cNvPr id="46" name="TextBox 45">
            <a:extLst>
              <a:ext uri="{FF2B5EF4-FFF2-40B4-BE49-F238E27FC236}">
                <a16:creationId xmlns:a16="http://schemas.microsoft.com/office/drawing/2014/main" id="{1C037DCA-9B0D-4A4A-8709-9591FBC84F5E}"/>
              </a:ext>
            </a:extLst>
          </p:cNvPr>
          <p:cNvSpPr txBox="1"/>
          <p:nvPr userDrawn="1"/>
        </p:nvSpPr>
        <p:spPr>
          <a:xfrm>
            <a:off x="967075" y="7826267"/>
            <a:ext cx="3840295" cy="166712"/>
          </a:xfrm>
          <a:prstGeom prst="rect">
            <a:avLst/>
          </a:prstGeom>
        </p:spPr>
        <p:txBody>
          <a:bodyPr vert="horz" wrap="square" lIns="0" tIns="12700" rIns="0" bIns="0" rtlCol="0">
            <a:spAutoFit/>
          </a:bodyPr>
          <a:lstStyle/>
          <a:p>
            <a:pPr marL="12700" algn="l">
              <a:lnSpc>
                <a:spcPct val="100000"/>
              </a:lnSpc>
              <a:spcBef>
                <a:spcPts val="100"/>
              </a:spcBef>
            </a:pPr>
            <a:r>
              <a:rPr lang="en-US" sz="1000" b="1" spc="10" baseline="0" dirty="0">
                <a:solidFill>
                  <a:srgbClr val="332D3A"/>
                </a:solidFill>
                <a:latin typeface="Roboto"/>
                <a:cs typeface="Roboto"/>
              </a:rPr>
              <a:t>ICON FOR DARK DIVIDER PAGE</a:t>
            </a:r>
          </a:p>
        </p:txBody>
      </p:sp>
      <p:pic>
        <p:nvPicPr>
          <p:cNvPr id="56" name="Picture 55">
            <a:extLst>
              <a:ext uri="{FF2B5EF4-FFF2-40B4-BE49-F238E27FC236}">
                <a16:creationId xmlns:a16="http://schemas.microsoft.com/office/drawing/2014/main" id="{2A3B07C8-999E-CD47-AA58-7B62B728099D}"/>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10871200" y="1150171"/>
            <a:ext cx="1460311" cy="1378771"/>
          </a:xfrm>
          <a:prstGeom prst="rect">
            <a:avLst/>
          </a:prstGeom>
        </p:spPr>
      </p:pic>
      <p:pic>
        <p:nvPicPr>
          <p:cNvPr id="57" name="Picture 56">
            <a:extLst>
              <a:ext uri="{FF2B5EF4-FFF2-40B4-BE49-F238E27FC236}">
                <a16:creationId xmlns:a16="http://schemas.microsoft.com/office/drawing/2014/main" id="{CDD37ECA-2FEF-D94D-B215-16E50581097D}"/>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11252200" y="3626730"/>
            <a:ext cx="1759848" cy="1173870"/>
          </a:xfrm>
          <a:prstGeom prst="rect">
            <a:avLst/>
          </a:prstGeom>
        </p:spPr>
      </p:pic>
      <p:pic>
        <p:nvPicPr>
          <p:cNvPr id="58" name="Picture 57">
            <a:extLst>
              <a:ext uri="{FF2B5EF4-FFF2-40B4-BE49-F238E27FC236}">
                <a16:creationId xmlns:a16="http://schemas.microsoft.com/office/drawing/2014/main" id="{0348F7A7-20C2-0444-8943-924790D666D5}"/>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5918200" y="1143000"/>
            <a:ext cx="1348682" cy="1378771"/>
          </a:xfrm>
          <a:prstGeom prst="rect">
            <a:avLst/>
          </a:prstGeom>
        </p:spPr>
      </p:pic>
      <p:pic>
        <p:nvPicPr>
          <p:cNvPr id="59" name="Picture 58">
            <a:extLst>
              <a:ext uri="{FF2B5EF4-FFF2-40B4-BE49-F238E27FC236}">
                <a16:creationId xmlns:a16="http://schemas.microsoft.com/office/drawing/2014/main" id="{5584478C-FD38-C246-BC64-36A38A5CDA87}"/>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8204200" y="1374312"/>
            <a:ext cx="1643035" cy="1223659"/>
          </a:xfrm>
          <a:prstGeom prst="rect">
            <a:avLst/>
          </a:prstGeom>
        </p:spPr>
      </p:pic>
      <p:pic>
        <p:nvPicPr>
          <p:cNvPr id="60" name="Picture 59">
            <a:extLst>
              <a:ext uri="{FF2B5EF4-FFF2-40B4-BE49-F238E27FC236}">
                <a16:creationId xmlns:a16="http://schemas.microsoft.com/office/drawing/2014/main" id="{2BD5A9EA-AD04-6545-928B-F2FE3105021B}"/>
              </a:ext>
            </a:extLst>
          </p:cNvPr>
          <p:cNvPicPr>
            <a:picLocks noChangeAspect="1"/>
          </p:cNvPicPr>
          <p:nvPr userDrawn="1"/>
        </p:nvPicPr>
        <p:blipFill>
          <a:blip r:embed="rId15" cstate="print">
            <a:extLst>
              <a:ext uri="{28A0092B-C50C-407E-A947-70E740481C1C}">
                <a14:useLocalDpi xmlns:a14="http://schemas.microsoft.com/office/drawing/2010/main"/>
              </a:ext>
            </a:extLst>
          </a:blip>
          <a:stretch>
            <a:fillRect/>
          </a:stretch>
        </p:blipFill>
        <p:spPr>
          <a:xfrm>
            <a:off x="706656" y="3421829"/>
            <a:ext cx="1801401" cy="1378771"/>
          </a:xfrm>
          <a:prstGeom prst="rect">
            <a:avLst/>
          </a:prstGeom>
        </p:spPr>
      </p:pic>
      <p:pic>
        <p:nvPicPr>
          <p:cNvPr id="61" name="Picture 60">
            <a:extLst>
              <a:ext uri="{FF2B5EF4-FFF2-40B4-BE49-F238E27FC236}">
                <a16:creationId xmlns:a16="http://schemas.microsoft.com/office/drawing/2014/main" id="{A702F9DA-37BC-9A42-AD39-7C3B478AFD97}"/>
              </a:ext>
            </a:extLst>
          </p:cNvPr>
          <p:cNvPicPr>
            <a:picLocks noChangeAspect="1"/>
          </p:cNvPicPr>
          <p:nvPr userDrawn="1"/>
        </p:nvPicPr>
        <p:blipFill>
          <a:blip r:embed="rId16" cstate="print">
            <a:extLst>
              <a:ext uri="{28A0092B-C50C-407E-A947-70E740481C1C}">
                <a14:useLocalDpi xmlns:a14="http://schemas.microsoft.com/office/drawing/2010/main"/>
              </a:ext>
            </a:extLst>
          </a:blip>
          <a:stretch>
            <a:fillRect/>
          </a:stretch>
        </p:blipFill>
        <p:spPr>
          <a:xfrm>
            <a:off x="3214182" y="3498029"/>
            <a:ext cx="1885406" cy="1378771"/>
          </a:xfrm>
          <a:prstGeom prst="rect">
            <a:avLst/>
          </a:prstGeom>
        </p:spPr>
      </p:pic>
      <p:pic>
        <p:nvPicPr>
          <p:cNvPr id="62" name="Picture 61">
            <a:extLst>
              <a:ext uri="{FF2B5EF4-FFF2-40B4-BE49-F238E27FC236}">
                <a16:creationId xmlns:a16="http://schemas.microsoft.com/office/drawing/2014/main" id="{6C7D718F-A837-3E4B-B4EB-3DCD0F16F198}"/>
              </a:ext>
            </a:extLst>
          </p:cNvPr>
          <p:cNvPicPr>
            <a:picLocks noChangeAspect="1"/>
          </p:cNvPicPr>
          <p:nvPr userDrawn="1"/>
        </p:nvPicPr>
        <p:blipFill>
          <a:blip r:embed="rId17" cstate="print">
            <a:extLst>
              <a:ext uri="{28A0092B-C50C-407E-A947-70E740481C1C}">
                <a14:useLocalDpi xmlns:a14="http://schemas.microsoft.com/office/drawing/2010/main"/>
              </a:ext>
            </a:extLst>
          </a:blip>
          <a:stretch>
            <a:fillRect/>
          </a:stretch>
        </p:blipFill>
        <p:spPr>
          <a:xfrm>
            <a:off x="8585200" y="3421829"/>
            <a:ext cx="1526197" cy="1378771"/>
          </a:xfrm>
          <a:prstGeom prst="rect">
            <a:avLst/>
          </a:prstGeom>
        </p:spPr>
      </p:pic>
      <p:pic>
        <p:nvPicPr>
          <p:cNvPr id="63" name="Picture 62">
            <a:extLst>
              <a:ext uri="{FF2B5EF4-FFF2-40B4-BE49-F238E27FC236}">
                <a16:creationId xmlns:a16="http://schemas.microsoft.com/office/drawing/2014/main" id="{F77407A3-2013-6343-B40C-98E65E998A05}"/>
              </a:ext>
            </a:extLst>
          </p:cNvPr>
          <p:cNvPicPr>
            <a:picLocks noChangeAspect="1"/>
          </p:cNvPicPr>
          <p:nvPr userDrawn="1"/>
        </p:nvPicPr>
        <p:blipFill>
          <a:blip r:embed="rId18" cstate="print">
            <a:extLst>
              <a:ext uri="{28A0092B-C50C-407E-A947-70E740481C1C}">
                <a14:useLocalDpi xmlns:a14="http://schemas.microsoft.com/office/drawing/2010/main"/>
              </a:ext>
            </a:extLst>
          </a:blip>
          <a:stretch>
            <a:fillRect/>
          </a:stretch>
        </p:blipFill>
        <p:spPr>
          <a:xfrm>
            <a:off x="867652" y="1295400"/>
            <a:ext cx="1544846" cy="1378771"/>
          </a:xfrm>
          <a:prstGeom prst="rect">
            <a:avLst/>
          </a:prstGeom>
        </p:spPr>
      </p:pic>
      <p:pic>
        <p:nvPicPr>
          <p:cNvPr id="64" name="Picture 63">
            <a:extLst>
              <a:ext uri="{FF2B5EF4-FFF2-40B4-BE49-F238E27FC236}">
                <a16:creationId xmlns:a16="http://schemas.microsoft.com/office/drawing/2014/main" id="{A026E669-5B2A-254B-A37D-020D177A7159}"/>
              </a:ext>
            </a:extLst>
          </p:cNvPr>
          <p:cNvPicPr>
            <a:picLocks noChangeAspect="1"/>
          </p:cNvPicPr>
          <p:nvPr userDrawn="1"/>
        </p:nvPicPr>
        <p:blipFill>
          <a:blip r:embed="rId19" cstate="print">
            <a:extLst>
              <a:ext uri="{28A0092B-C50C-407E-A947-70E740481C1C}">
                <a14:useLocalDpi xmlns:a14="http://schemas.microsoft.com/office/drawing/2010/main"/>
              </a:ext>
            </a:extLst>
          </a:blip>
          <a:stretch>
            <a:fillRect/>
          </a:stretch>
        </p:blipFill>
        <p:spPr>
          <a:xfrm>
            <a:off x="3175000" y="1507241"/>
            <a:ext cx="1777082" cy="938330"/>
          </a:xfrm>
          <a:prstGeom prst="rect">
            <a:avLst/>
          </a:prstGeom>
        </p:spPr>
      </p:pic>
      <p:pic>
        <p:nvPicPr>
          <p:cNvPr id="65" name="Picture 64">
            <a:extLst>
              <a:ext uri="{FF2B5EF4-FFF2-40B4-BE49-F238E27FC236}">
                <a16:creationId xmlns:a16="http://schemas.microsoft.com/office/drawing/2014/main" id="{3FB76A91-B0BC-4148-8368-C911B7A84B13}"/>
              </a:ext>
            </a:extLst>
          </p:cNvPr>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a:off x="5918200" y="3429000"/>
            <a:ext cx="1838945" cy="1378771"/>
          </a:xfrm>
          <a:prstGeom prst="rect">
            <a:avLst/>
          </a:prstGeom>
        </p:spPr>
      </p:pic>
      <p:sp>
        <p:nvSpPr>
          <p:cNvPr id="66" name="TextBox 65">
            <a:extLst>
              <a:ext uri="{FF2B5EF4-FFF2-40B4-BE49-F238E27FC236}">
                <a16:creationId xmlns:a16="http://schemas.microsoft.com/office/drawing/2014/main" id="{844AF18B-9CF4-0C4F-B260-FC7FF8BF3CD5}"/>
              </a:ext>
            </a:extLst>
          </p:cNvPr>
          <p:cNvSpPr txBox="1"/>
          <p:nvPr userDrawn="1"/>
        </p:nvSpPr>
        <p:spPr>
          <a:xfrm>
            <a:off x="6432012" y="5029200"/>
            <a:ext cx="1467388" cy="166712"/>
          </a:xfrm>
          <a:prstGeom prst="rect">
            <a:avLst/>
          </a:prstGeom>
        </p:spPr>
        <p:txBody>
          <a:bodyPr vert="horz" wrap="square" lIns="0" tIns="12700" rIns="0" bIns="0" rtlCol="0">
            <a:spAutoFit/>
          </a:bodyPr>
          <a:lstStyle/>
          <a:p>
            <a:pPr marL="12700" algn="l">
              <a:lnSpc>
                <a:spcPct val="100000"/>
              </a:lnSpc>
              <a:spcBef>
                <a:spcPts val="100"/>
              </a:spcBef>
            </a:pPr>
            <a:r>
              <a:rPr lang="en-US" sz="1000" b="1" spc="10" baseline="0" dirty="0">
                <a:solidFill>
                  <a:srgbClr val="332D3A"/>
                </a:solidFill>
                <a:latin typeface="Roboto"/>
                <a:cs typeface="Roboto"/>
              </a:rPr>
              <a:t>KEY INSIGHTS</a:t>
            </a:r>
          </a:p>
        </p:txBody>
      </p:sp>
      <p:sp>
        <p:nvSpPr>
          <p:cNvPr id="67" name="TextBox 66">
            <a:extLst>
              <a:ext uri="{FF2B5EF4-FFF2-40B4-BE49-F238E27FC236}">
                <a16:creationId xmlns:a16="http://schemas.microsoft.com/office/drawing/2014/main" id="{A68052B5-8992-B143-942C-763CF66F4128}"/>
              </a:ext>
            </a:extLst>
          </p:cNvPr>
          <p:cNvSpPr txBox="1"/>
          <p:nvPr userDrawn="1"/>
        </p:nvSpPr>
        <p:spPr>
          <a:xfrm>
            <a:off x="3902609" y="5029200"/>
            <a:ext cx="1253591" cy="166712"/>
          </a:xfrm>
          <a:prstGeom prst="rect">
            <a:avLst/>
          </a:prstGeom>
        </p:spPr>
        <p:txBody>
          <a:bodyPr vert="horz" wrap="square" lIns="0" tIns="12700" rIns="0" bIns="0" rtlCol="0">
            <a:spAutoFit/>
          </a:bodyPr>
          <a:lstStyle/>
          <a:p>
            <a:pPr marL="12700" algn="l">
              <a:lnSpc>
                <a:spcPct val="100000"/>
              </a:lnSpc>
              <a:spcBef>
                <a:spcPts val="100"/>
              </a:spcBef>
            </a:pPr>
            <a:r>
              <a:rPr lang="en-US" sz="1000" b="1" spc="10" baseline="0" dirty="0">
                <a:solidFill>
                  <a:srgbClr val="332D3A"/>
                </a:solidFill>
                <a:latin typeface="Roboto"/>
                <a:cs typeface="Roboto"/>
              </a:rPr>
              <a:t>DATA USED </a:t>
            </a:r>
          </a:p>
        </p:txBody>
      </p:sp>
      <p:sp>
        <p:nvSpPr>
          <p:cNvPr id="68" name="TextBox 67">
            <a:extLst>
              <a:ext uri="{FF2B5EF4-FFF2-40B4-BE49-F238E27FC236}">
                <a16:creationId xmlns:a16="http://schemas.microsoft.com/office/drawing/2014/main" id="{85796C26-7ADB-4540-BFDC-54C54746B683}"/>
              </a:ext>
            </a:extLst>
          </p:cNvPr>
          <p:cNvSpPr txBox="1"/>
          <p:nvPr userDrawn="1"/>
        </p:nvSpPr>
        <p:spPr>
          <a:xfrm>
            <a:off x="1301144" y="5029200"/>
            <a:ext cx="1492856" cy="166712"/>
          </a:xfrm>
          <a:prstGeom prst="rect">
            <a:avLst/>
          </a:prstGeom>
        </p:spPr>
        <p:txBody>
          <a:bodyPr vert="horz" wrap="square" lIns="0" tIns="12700" rIns="0" bIns="0" rtlCol="0">
            <a:spAutoFit/>
          </a:bodyPr>
          <a:lstStyle/>
          <a:p>
            <a:pPr marL="12700" algn="l">
              <a:lnSpc>
                <a:spcPct val="100000"/>
              </a:lnSpc>
              <a:spcBef>
                <a:spcPts val="100"/>
              </a:spcBef>
            </a:pPr>
            <a:r>
              <a:rPr lang="en-US" sz="1000" b="1" spc="10" baseline="0" dirty="0">
                <a:solidFill>
                  <a:srgbClr val="332D3A"/>
                </a:solidFill>
                <a:latin typeface="Roboto"/>
                <a:cs typeface="Roboto"/>
              </a:rPr>
              <a:t>NEXT STEPS</a:t>
            </a:r>
          </a:p>
        </p:txBody>
      </p:sp>
      <p:sp>
        <p:nvSpPr>
          <p:cNvPr id="69" name="TextBox 68">
            <a:extLst>
              <a:ext uri="{FF2B5EF4-FFF2-40B4-BE49-F238E27FC236}">
                <a16:creationId xmlns:a16="http://schemas.microsoft.com/office/drawing/2014/main" id="{FB5C05C1-A85B-244F-9A83-44E65C284F36}"/>
              </a:ext>
            </a:extLst>
          </p:cNvPr>
          <p:cNvSpPr txBox="1"/>
          <p:nvPr userDrawn="1"/>
        </p:nvSpPr>
        <p:spPr>
          <a:xfrm>
            <a:off x="11023600" y="2704080"/>
            <a:ext cx="1460311" cy="166712"/>
          </a:xfrm>
          <a:prstGeom prst="rect">
            <a:avLst/>
          </a:prstGeom>
        </p:spPr>
        <p:txBody>
          <a:bodyPr vert="horz" wrap="square" lIns="0" tIns="12700" rIns="0" bIns="0" rtlCol="0">
            <a:spAutoFit/>
          </a:bodyPr>
          <a:lstStyle/>
          <a:p>
            <a:pPr marL="12700" algn="l">
              <a:lnSpc>
                <a:spcPct val="100000"/>
              </a:lnSpc>
              <a:spcBef>
                <a:spcPts val="100"/>
              </a:spcBef>
            </a:pPr>
            <a:r>
              <a:rPr lang="en-US" sz="1000" b="1" spc="10" baseline="0" dirty="0">
                <a:solidFill>
                  <a:srgbClr val="332D3A"/>
                </a:solidFill>
                <a:latin typeface="Roboto"/>
                <a:cs typeface="Roboto"/>
              </a:rPr>
              <a:t>METHODOLOGY</a:t>
            </a:r>
          </a:p>
        </p:txBody>
      </p:sp>
      <p:sp>
        <p:nvSpPr>
          <p:cNvPr id="70" name="TextBox 69">
            <a:extLst>
              <a:ext uri="{FF2B5EF4-FFF2-40B4-BE49-F238E27FC236}">
                <a16:creationId xmlns:a16="http://schemas.microsoft.com/office/drawing/2014/main" id="{E26D2E10-34E2-CA4C-9C23-63B16FFF355A}"/>
              </a:ext>
            </a:extLst>
          </p:cNvPr>
          <p:cNvSpPr txBox="1"/>
          <p:nvPr userDrawn="1"/>
        </p:nvSpPr>
        <p:spPr>
          <a:xfrm>
            <a:off x="1285642" y="2704657"/>
            <a:ext cx="1736958" cy="166712"/>
          </a:xfrm>
          <a:prstGeom prst="rect">
            <a:avLst/>
          </a:prstGeom>
        </p:spPr>
        <p:txBody>
          <a:bodyPr vert="horz" wrap="square" lIns="0" tIns="12700" rIns="0" bIns="0" rtlCol="0">
            <a:spAutoFit/>
          </a:bodyPr>
          <a:lstStyle/>
          <a:p>
            <a:pPr marL="12700" algn="l">
              <a:lnSpc>
                <a:spcPct val="100000"/>
              </a:lnSpc>
              <a:spcBef>
                <a:spcPts val="100"/>
              </a:spcBef>
            </a:pPr>
            <a:r>
              <a:rPr lang="en-US" sz="1000" b="1" spc="10" baseline="0" dirty="0">
                <a:solidFill>
                  <a:srgbClr val="332D3A"/>
                </a:solidFill>
                <a:latin typeface="Roboto"/>
                <a:cs typeface="Roboto"/>
              </a:rPr>
              <a:t>BACKGROUND</a:t>
            </a:r>
          </a:p>
        </p:txBody>
      </p:sp>
      <p:sp>
        <p:nvSpPr>
          <p:cNvPr id="71" name="TextBox 70">
            <a:extLst>
              <a:ext uri="{FF2B5EF4-FFF2-40B4-BE49-F238E27FC236}">
                <a16:creationId xmlns:a16="http://schemas.microsoft.com/office/drawing/2014/main" id="{8A41E00C-EB3A-B44C-ABC2-FAC9789FFDCB}"/>
              </a:ext>
            </a:extLst>
          </p:cNvPr>
          <p:cNvSpPr txBox="1"/>
          <p:nvPr userDrawn="1"/>
        </p:nvSpPr>
        <p:spPr>
          <a:xfrm>
            <a:off x="3369259" y="2704080"/>
            <a:ext cx="2398618" cy="166712"/>
          </a:xfrm>
          <a:prstGeom prst="rect">
            <a:avLst/>
          </a:prstGeom>
        </p:spPr>
        <p:txBody>
          <a:bodyPr vert="horz" wrap="square" lIns="0" tIns="12700" rIns="0" bIns="0" rtlCol="0">
            <a:spAutoFit/>
          </a:bodyPr>
          <a:lstStyle/>
          <a:p>
            <a:pPr marL="12700" algn="l">
              <a:lnSpc>
                <a:spcPct val="100000"/>
              </a:lnSpc>
              <a:spcBef>
                <a:spcPts val="100"/>
              </a:spcBef>
            </a:pPr>
            <a:r>
              <a:rPr lang="en-US" sz="1000" b="1" spc="10" baseline="0" dirty="0">
                <a:solidFill>
                  <a:srgbClr val="332D3A"/>
                </a:solidFill>
                <a:latin typeface="Roboto"/>
                <a:cs typeface="Roboto"/>
              </a:rPr>
              <a:t>PROJECT OBJECTIVES</a:t>
            </a:r>
          </a:p>
        </p:txBody>
      </p:sp>
      <p:sp>
        <p:nvSpPr>
          <p:cNvPr id="72" name="TextBox 71">
            <a:extLst>
              <a:ext uri="{FF2B5EF4-FFF2-40B4-BE49-F238E27FC236}">
                <a16:creationId xmlns:a16="http://schemas.microsoft.com/office/drawing/2014/main" id="{02E43464-5927-BC49-9CC2-DCDBA2744748}"/>
              </a:ext>
            </a:extLst>
          </p:cNvPr>
          <p:cNvSpPr txBox="1"/>
          <p:nvPr userDrawn="1"/>
        </p:nvSpPr>
        <p:spPr>
          <a:xfrm>
            <a:off x="6223000" y="2704080"/>
            <a:ext cx="1090653" cy="166712"/>
          </a:xfrm>
          <a:prstGeom prst="rect">
            <a:avLst/>
          </a:prstGeom>
        </p:spPr>
        <p:txBody>
          <a:bodyPr vert="horz" wrap="square" lIns="0" tIns="12700" rIns="0" bIns="0" rtlCol="0">
            <a:spAutoFit/>
          </a:bodyPr>
          <a:lstStyle/>
          <a:p>
            <a:pPr marL="12700" algn="l">
              <a:lnSpc>
                <a:spcPct val="100000"/>
              </a:lnSpc>
              <a:spcBef>
                <a:spcPts val="100"/>
              </a:spcBef>
            </a:pPr>
            <a:r>
              <a:rPr lang="en-US" sz="1000" b="1" spc="10" baseline="0" dirty="0">
                <a:solidFill>
                  <a:srgbClr val="332D3A"/>
                </a:solidFill>
                <a:latin typeface="Roboto"/>
                <a:cs typeface="Roboto"/>
              </a:rPr>
              <a:t>OVERVIEW</a:t>
            </a:r>
          </a:p>
        </p:txBody>
      </p:sp>
      <p:sp>
        <p:nvSpPr>
          <p:cNvPr id="73" name="TextBox 72">
            <a:extLst>
              <a:ext uri="{FF2B5EF4-FFF2-40B4-BE49-F238E27FC236}">
                <a16:creationId xmlns:a16="http://schemas.microsoft.com/office/drawing/2014/main" id="{159747D2-02A5-0E42-AC37-13F22B7BDB26}"/>
              </a:ext>
            </a:extLst>
          </p:cNvPr>
          <p:cNvSpPr txBox="1"/>
          <p:nvPr userDrawn="1"/>
        </p:nvSpPr>
        <p:spPr>
          <a:xfrm>
            <a:off x="8785309" y="2704080"/>
            <a:ext cx="1272384" cy="166712"/>
          </a:xfrm>
          <a:prstGeom prst="rect">
            <a:avLst/>
          </a:prstGeom>
        </p:spPr>
        <p:txBody>
          <a:bodyPr vert="horz" wrap="square" lIns="0" tIns="12700" rIns="0" bIns="0" rtlCol="0">
            <a:spAutoFit/>
          </a:bodyPr>
          <a:lstStyle/>
          <a:p>
            <a:pPr marL="12700" algn="l">
              <a:lnSpc>
                <a:spcPct val="100000"/>
              </a:lnSpc>
              <a:spcBef>
                <a:spcPts val="100"/>
              </a:spcBef>
            </a:pPr>
            <a:r>
              <a:rPr lang="en-US" sz="1000" b="1" spc="10" baseline="0" dirty="0">
                <a:solidFill>
                  <a:srgbClr val="332D3A"/>
                </a:solidFill>
                <a:latin typeface="Roboto"/>
                <a:cs typeface="Roboto"/>
              </a:rPr>
              <a:t>DEEP DIVE</a:t>
            </a:r>
          </a:p>
        </p:txBody>
      </p:sp>
      <p:sp>
        <p:nvSpPr>
          <p:cNvPr id="74" name="TextBox 73">
            <a:extLst>
              <a:ext uri="{FF2B5EF4-FFF2-40B4-BE49-F238E27FC236}">
                <a16:creationId xmlns:a16="http://schemas.microsoft.com/office/drawing/2014/main" id="{CA57D941-C91B-C146-B3D3-DD2DB8C08C48}"/>
              </a:ext>
            </a:extLst>
          </p:cNvPr>
          <p:cNvSpPr txBox="1"/>
          <p:nvPr userDrawn="1"/>
        </p:nvSpPr>
        <p:spPr>
          <a:xfrm>
            <a:off x="11321152" y="5029200"/>
            <a:ext cx="1912248" cy="166712"/>
          </a:xfrm>
          <a:prstGeom prst="rect">
            <a:avLst/>
          </a:prstGeom>
        </p:spPr>
        <p:txBody>
          <a:bodyPr vert="horz" wrap="square" lIns="0" tIns="12700" rIns="0" bIns="0" rtlCol="0">
            <a:spAutoFit/>
          </a:bodyPr>
          <a:lstStyle/>
          <a:p>
            <a:pPr marL="12700" algn="l">
              <a:lnSpc>
                <a:spcPct val="100000"/>
              </a:lnSpc>
              <a:spcBef>
                <a:spcPts val="100"/>
              </a:spcBef>
            </a:pPr>
            <a:r>
              <a:rPr lang="en-US" sz="1000" b="1" spc="10" baseline="0" dirty="0">
                <a:solidFill>
                  <a:srgbClr val="332D3A"/>
                </a:solidFill>
                <a:latin typeface="Roboto"/>
                <a:cs typeface="Roboto"/>
              </a:rPr>
              <a:t>FUTURE OPPORTUNITIES</a:t>
            </a:r>
          </a:p>
        </p:txBody>
      </p:sp>
      <p:sp>
        <p:nvSpPr>
          <p:cNvPr id="75" name="TextBox 74">
            <a:extLst>
              <a:ext uri="{FF2B5EF4-FFF2-40B4-BE49-F238E27FC236}">
                <a16:creationId xmlns:a16="http://schemas.microsoft.com/office/drawing/2014/main" id="{59F895DC-F656-9F4F-8F8C-DDBE06836198}"/>
              </a:ext>
            </a:extLst>
          </p:cNvPr>
          <p:cNvSpPr txBox="1"/>
          <p:nvPr userDrawn="1"/>
        </p:nvSpPr>
        <p:spPr>
          <a:xfrm>
            <a:off x="8806552" y="5029200"/>
            <a:ext cx="1912248" cy="166712"/>
          </a:xfrm>
          <a:prstGeom prst="rect">
            <a:avLst/>
          </a:prstGeom>
        </p:spPr>
        <p:txBody>
          <a:bodyPr vert="horz" wrap="square" lIns="0" tIns="12700" rIns="0" bIns="0" rtlCol="0">
            <a:spAutoFit/>
          </a:bodyPr>
          <a:lstStyle/>
          <a:p>
            <a:pPr marL="12700" algn="l">
              <a:lnSpc>
                <a:spcPct val="100000"/>
              </a:lnSpc>
              <a:spcBef>
                <a:spcPts val="100"/>
              </a:spcBef>
            </a:pPr>
            <a:r>
              <a:rPr lang="en-US" sz="1000" b="1" spc="10" baseline="0" dirty="0">
                <a:solidFill>
                  <a:srgbClr val="332D3A"/>
                </a:solidFill>
                <a:latin typeface="Roboto"/>
                <a:cs typeface="Roboto"/>
              </a:rPr>
              <a:t>PROBLEM TO SOLVE</a:t>
            </a:r>
          </a:p>
        </p:txBody>
      </p:sp>
      <p:sp>
        <p:nvSpPr>
          <p:cNvPr id="76" name="TextBox 75">
            <a:extLst>
              <a:ext uri="{FF2B5EF4-FFF2-40B4-BE49-F238E27FC236}">
                <a16:creationId xmlns:a16="http://schemas.microsoft.com/office/drawing/2014/main" id="{100BE18E-671D-F544-ABA9-D8C97C271B23}"/>
              </a:ext>
            </a:extLst>
          </p:cNvPr>
          <p:cNvSpPr txBox="1"/>
          <p:nvPr userDrawn="1"/>
        </p:nvSpPr>
        <p:spPr>
          <a:xfrm>
            <a:off x="967075" y="6615088"/>
            <a:ext cx="3840295" cy="166712"/>
          </a:xfrm>
          <a:prstGeom prst="rect">
            <a:avLst/>
          </a:prstGeom>
        </p:spPr>
        <p:txBody>
          <a:bodyPr vert="horz" wrap="square" lIns="0" tIns="12700" rIns="0" bIns="0" rtlCol="0">
            <a:spAutoFit/>
          </a:bodyPr>
          <a:lstStyle/>
          <a:p>
            <a:pPr marL="12700" algn="l">
              <a:lnSpc>
                <a:spcPct val="100000"/>
              </a:lnSpc>
              <a:spcBef>
                <a:spcPts val="100"/>
              </a:spcBef>
            </a:pPr>
            <a:r>
              <a:rPr lang="en-US" sz="1000" b="1" spc="10" baseline="0" dirty="0">
                <a:solidFill>
                  <a:srgbClr val="332D3A"/>
                </a:solidFill>
                <a:latin typeface="Roboto"/>
                <a:cs typeface="Roboto"/>
              </a:rPr>
              <a:t>ICON FOR LIGHT DIVIDER PAGE</a:t>
            </a:r>
          </a:p>
        </p:txBody>
      </p:sp>
      <p:pic>
        <p:nvPicPr>
          <p:cNvPr id="77" name="Picture 76">
            <a:extLst>
              <a:ext uri="{FF2B5EF4-FFF2-40B4-BE49-F238E27FC236}">
                <a16:creationId xmlns:a16="http://schemas.microsoft.com/office/drawing/2014/main" id="{FA458849-247C-C94C-91EE-6458F8A1C2D5}"/>
              </a:ext>
            </a:extLst>
          </p:cNvPr>
          <p:cNvPicPr>
            <a:picLocks noChangeAspect="1"/>
          </p:cNvPicPr>
          <p:nvPr userDrawn="1"/>
        </p:nvPicPr>
        <p:blipFill>
          <a:blip r:embed="rId21">
            <a:extLst>
              <a:ext uri="{BEBA8EAE-BF5A-486C-A8C5-ECC9F3942E4B}">
                <a14:imgProps xmlns:a14="http://schemas.microsoft.com/office/drawing/2010/main">
                  <a14:imgLayer r:embed="rId22">
                    <a14:imgEffect>
                      <a14:artisticPhotocopy/>
                    </a14:imgEffect>
                  </a14:imgLayer>
                </a14:imgProps>
              </a:ext>
            </a:extLst>
          </a:blip>
          <a:stretch>
            <a:fillRect/>
          </a:stretch>
        </p:blipFill>
        <p:spPr>
          <a:xfrm>
            <a:off x="965200" y="5791200"/>
            <a:ext cx="656048" cy="657156"/>
          </a:xfrm>
          <a:prstGeom prst="rect">
            <a:avLst/>
          </a:prstGeom>
        </p:spPr>
      </p:pic>
      <p:pic>
        <p:nvPicPr>
          <p:cNvPr id="78" name="Picture 77">
            <a:extLst>
              <a:ext uri="{FF2B5EF4-FFF2-40B4-BE49-F238E27FC236}">
                <a16:creationId xmlns:a16="http://schemas.microsoft.com/office/drawing/2014/main" id="{6E61980C-E749-1D4B-BFC2-5082C8DBB18A}"/>
              </a:ext>
            </a:extLst>
          </p:cNvPr>
          <p:cNvPicPr>
            <a:picLocks noChangeAspect="1"/>
          </p:cNvPicPr>
          <p:nvPr userDrawn="1"/>
        </p:nvPicPr>
        <p:blipFill>
          <a:blip r:embed="rId23">
            <a:extLst>
              <a:ext uri="{BEBA8EAE-BF5A-486C-A8C5-ECC9F3942E4B}">
                <a14:imgProps xmlns:a14="http://schemas.microsoft.com/office/drawing/2010/main">
                  <a14:imgLayer r:embed="rId24">
                    <a14:imgEffect>
                      <a14:artisticPhotocopy/>
                    </a14:imgEffect>
                  </a14:imgLayer>
                </a14:imgProps>
              </a:ext>
            </a:extLst>
          </a:blip>
          <a:stretch>
            <a:fillRect/>
          </a:stretch>
        </p:blipFill>
        <p:spPr>
          <a:xfrm>
            <a:off x="2006323" y="5791200"/>
            <a:ext cx="656048" cy="657156"/>
          </a:xfrm>
          <a:prstGeom prst="rect">
            <a:avLst/>
          </a:prstGeom>
        </p:spPr>
      </p:pic>
      <p:pic>
        <p:nvPicPr>
          <p:cNvPr id="79" name="Picture 78">
            <a:extLst>
              <a:ext uri="{FF2B5EF4-FFF2-40B4-BE49-F238E27FC236}">
                <a16:creationId xmlns:a16="http://schemas.microsoft.com/office/drawing/2014/main" id="{FCC266A0-0E14-044A-BB01-E393363C5B0E}"/>
              </a:ext>
            </a:extLst>
          </p:cNvPr>
          <p:cNvPicPr>
            <a:picLocks noChangeAspect="1"/>
          </p:cNvPicPr>
          <p:nvPr userDrawn="1"/>
        </p:nvPicPr>
        <p:blipFill>
          <a:blip r:embed="rId25">
            <a:extLst>
              <a:ext uri="{BEBA8EAE-BF5A-486C-A8C5-ECC9F3942E4B}">
                <a14:imgProps xmlns:a14="http://schemas.microsoft.com/office/drawing/2010/main">
                  <a14:imgLayer r:embed="rId26">
                    <a14:imgEffect>
                      <a14:artisticPhotocopy/>
                    </a14:imgEffect>
                  </a14:imgLayer>
                </a14:imgProps>
              </a:ext>
            </a:extLst>
          </a:blip>
          <a:stretch>
            <a:fillRect/>
          </a:stretch>
        </p:blipFill>
        <p:spPr>
          <a:xfrm>
            <a:off x="3047446" y="5791200"/>
            <a:ext cx="656048" cy="657156"/>
          </a:xfrm>
          <a:prstGeom prst="rect">
            <a:avLst/>
          </a:prstGeom>
        </p:spPr>
      </p:pic>
      <p:pic>
        <p:nvPicPr>
          <p:cNvPr id="80" name="Picture 79">
            <a:extLst>
              <a:ext uri="{FF2B5EF4-FFF2-40B4-BE49-F238E27FC236}">
                <a16:creationId xmlns:a16="http://schemas.microsoft.com/office/drawing/2014/main" id="{1310F57A-710F-D241-9B51-7EA8FE801109}"/>
              </a:ext>
            </a:extLst>
          </p:cNvPr>
          <p:cNvPicPr>
            <a:picLocks noChangeAspect="1"/>
          </p:cNvPicPr>
          <p:nvPr userDrawn="1"/>
        </p:nvPicPr>
        <p:blipFill>
          <a:blip r:embed="rId27">
            <a:extLst>
              <a:ext uri="{BEBA8EAE-BF5A-486C-A8C5-ECC9F3942E4B}">
                <a14:imgProps xmlns:a14="http://schemas.microsoft.com/office/drawing/2010/main">
                  <a14:imgLayer r:embed="rId28">
                    <a14:imgEffect>
                      <a14:artisticPhotocopy/>
                    </a14:imgEffect>
                  </a14:imgLayer>
                </a14:imgProps>
              </a:ext>
            </a:extLst>
          </a:blip>
          <a:stretch>
            <a:fillRect/>
          </a:stretch>
        </p:blipFill>
        <p:spPr>
          <a:xfrm>
            <a:off x="4088569" y="5791200"/>
            <a:ext cx="657156" cy="657156"/>
          </a:xfrm>
          <a:prstGeom prst="rect">
            <a:avLst/>
          </a:prstGeom>
        </p:spPr>
      </p:pic>
      <p:pic>
        <p:nvPicPr>
          <p:cNvPr id="81" name="Picture 80">
            <a:extLst>
              <a:ext uri="{FF2B5EF4-FFF2-40B4-BE49-F238E27FC236}">
                <a16:creationId xmlns:a16="http://schemas.microsoft.com/office/drawing/2014/main" id="{5848A9A9-F089-CB4F-A27D-8741115EEE3D}"/>
              </a:ext>
            </a:extLst>
          </p:cNvPr>
          <p:cNvPicPr>
            <a:picLocks noChangeAspect="1"/>
          </p:cNvPicPr>
          <p:nvPr userDrawn="1"/>
        </p:nvPicPr>
        <p:blipFill>
          <a:blip r:embed="rId29">
            <a:extLst>
              <a:ext uri="{BEBA8EAE-BF5A-486C-A8C5-ECC9F3942E4B}">
                <a14:imgProps xmlns:a14="http://schemas.microsoft.com/office/drawing/2010/main">
                  <a14:imgLayer r:embed="rId30">
                    <a14:imgEffect>
                      <a14:artisticPhotocopy/>
                    </a14:imgEffect>
                  </a14:imgLayer>
                </a14:imgProps>
              </a:ext>
            </a:extLst>
          </a:blip>
          <a:stretch>
            <a:fillRect/>
          </a:stretch>
        </p:blipFill>
        <p:spPr>
          <a:xfrm>
            <a:off x="5130800" y="5791200"/>
            <a:ext cx="656048" cy="657156"/>
          </a:xfrm>
          <a:prstGeom prst="rect">
            <a:avLst/>
          </a:prstGeom>
          <a:solidFill>
            <a:schemeClr val="bg1"/>
          </a:solidFill>
        </p:spPr>
      </p:pic>
      <p:pic>
        <p:nvPicPr>
          <p:cNvPr id="82" name="Picture 81">
            <a:extLst>
              <a:ext uri="{FF2B5EF4-FFF2-40B4-BE49-F238E27FC236}">
                <a16:creationId xmlns:a16="http://schemas.microsoft.com/office/drawing/2014/main" id="{1362276C-CFEA-1C4A-A6D2-AB7F7C5712E7}"/>
              </a:ext>
            </a:extLst>
          </p:cNvPr>
          <p:cNvPicPr>
            <a:picLocks noChangeAspect="1"/>
          </p:cNvPicPr>
          <p:nvPr userDrawn="1"/>
        </p:nvPicPr>
        <p:blipFill>
          <a:blip r:embed="rId31">
            <a:extLst>
              <a:ext uri="{BEBA8EAE-BF5A-486C-A8C5-ECC9F3942E4B}">
                <a14:imgProps xmlns:a14="http://schemas.microsoft.com/office/drawing/2010/main">
                  <a14:imgLayer r:embed="rId32">
                    <a14:imgEffect>
                      <a14:artisticPhotocopy/>
                    </a14:imgEffect>
                  </a14:imgLayer>
                </a14:imgProps>
              </a:ext>
            </a:extLst>
          </a:blip>
          <a:stretch>
            <a:fillRect/>
          </a:stretch>
        </p:blipFill>
        <p:spPr>
          <a:xfrm>
            <a:off x="6171923" y="5791200"/>
            <a:ext cx="656048" cy="657156"/>
          </a:xfrm>
          <a:prstGeom prst="rect">
            <a:avLst/>
          </a:prstGeom>
        </p:spPr>
      </p:pic>
      <p:pic>
        <p:nvPicPr>
          <p:cNvPr id="83" name="Picture 82">
            <a:extLst>
              <a:ext uri="{FF2B5EF4-FFF2-40B4-BE49-F238E27FC236}">
                <a16:creationId xmlns:a16="http://schemas.microsoft.com/office/drawing/2014/main" id="{701A7896-03BB-A243-98FB-3F69A8D86203}"/>
              </a:ext>
            </a:extLst>
          </p:cNvPr>
          <p:cNvPicPr>
            <a:picLocks noChangeAspect="1"/>
          </p:cNvPicPr>
          <p:nvPr userDrawn="1"/>
        </p:nvPicPr>
        <p:blipFill>
          <a:blip r:embed="rId33">
            <a:extLst>
              <a:ext uri="{BEBA8EAE-BF5A-486C-A8C5-ECC9F3942E4B}">
                <a14:imgProps xmlns:a14="http://schemas.microsoft.com/office/drawing/2010/main">
                  <a14:imgLayer r:embed="rId34">
                    <a14:imgEffect>
                      <a14:artisticPhotocopy/>
                    </a14:imgEffect>
                  </a14:imgLayer>
                </a14:imgProps>
              </a:ext>
            </a:extLst>
          </a:blip>
          <a:stretch>
            <a:fillRect/>
          </a:stretch>
        </p:blipFill>
        <p:spPr>
          <a:xfrm>
            <a:off x="7213046" y="5791200"/>
            <a:ext cx="656048" cy="657156"/>
          </a:xfrm>
          <a:prstGeom prst="rect">
            <a:avLst/>
          </a:prstGeom>
        </p:spPr>
      </p:pic>
      <p:pic>
        <p:nvPicPr>
          <p:cNvPr id="84" name="Picture 83">
            <a:extLst>
              <a:ext uri="{FF2B5EF4-FFF2-40B4-BE49-F238E27FC236}">
                <a16:creationId xmlns:a16="http://schemas.microsoft.com/office/drawing/2014/main" id="{35D568DD-0F53-F846-BD73-2316E412EF78}"/>
              </a:ext>
            </a:extLst>
          </p:cNvPr>
          <p:cNvPicPr>
            <a:picLocks noChangeAspect="1"/>
          </p:cNvPicPr>
          <p:nvPr userDrawn="1"/>
        </p:nvPicPr>
        <p:blipFill>
          <a:blip r:embed="rId35">
            <a:extLst>
              <a:ext uri="{BEBA8EAE-BF5A-486C-A8C5-ECC9F3942E4B}">
                <a14:imgProps xmlns:a14="http://schemas.microsoft.com/office/drawing/2010/main">
                  <a14:imgLayer r:embed="rId36">
                    <a14:imgEffect>
                      <a14:artisticPhotocopy/>
                    </a14:imgEffect>
                  </a14:imgLayer>
                </a14:imgProps>
              </a:ext>
            </a:extLst>
          </a:blip>
          <a:stretch>
            <a:fillRect/>
          </a:stretch>
        </p:blipFill>
        <p:spPr>
          <a:xfrm>
            <a:off x="8254169" y="5791200"/>
            <a:ext cx="656048" cy="657156"/>
          </a:xfrm>
          <a:prstGeom prst="rect">
            <a:avLst/>
          </a:prstGeom>
        </p:spPr>
      </p:pic>
      <p:pic>
        <p:nvPicPr>
          <p:cNvPr id="85" name="Picture 84">
            <a:extLst>
              <a:ext uri="{FF2B5EF4-FFF2-40B4-BE49-F238E27FC236}">
                <a16:creationId xmlns:a16="http://schemas.microsoft.com/office/drawing/2014/main" id="{160F553B-A10E-F34C-8A33-D953612318AD}"/>
              </a:ext>
            </a:extLst>
          </p:cNvPr>
          <p:cNvPicPr>
            <a:picLocks noChangeAspect="1"/>
          </p:cNvPicPr>
          <p:nvPr userDrawn="1"/>
        </p:nvPicPr>
        <p:blipFill>
          <a:blip r:embed="rId37">
            <a:extLst>
              <a:ext uri="{BEBA8EAE-BF5A-486C-A8C5-ECC9F3942E4B}">
                <a14:imgProps xmlns:a14="http://schemas.microsoft.com/office/drawing/2010/main">
                  <a14:imgLayer r:embed="rId38">
                    <a14:imgEffect>
                      <a14:artisticPhotocopy/>
                    </a14:imgEffect>
                  </a14:imgLayer>
                </a14:imgProps>
              </a:ext>
            </a:extLst>
          </a:blip>
          <a:stretch>
            <a:fillRect/>
          </a:stretch>
        </p:blipFill>
        <p:spPr>
          <a:xfrm>
            <a:off x="9295290" y="5791200"/>
            <a:ext cx="656048" cy="657156"/>
          </a:xfrm>
          <a:prstGeom prst="rect">
            <a:avLst/>
          </a:prstGeom>
        </p:spPr>
      </p:pic>
    </p:spTree>
    <p:extLst>
      <p:ext uri="{BB962C8B-B14F-4D97-AF65-F5344CB8AC3E}">
        <p14:creationId xmlns:p14="http://schemas.microsoft.com/office/powerpoint/2010/main" val="3720138537"/>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2800" y="366184"/>
            <a:ext cx="14630400" cy="1524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12800" y="2133601"/>
            <a:ext cx="14630400" cy="603461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12800" y="8475134"/>
            <a:ext cx="3793067" cy="486833"/>
          </a:xfrm>
          <a:prstGeom prst="rect">
            <a:avLst/>
          </a:prstGeom>
        </p:spPr>
        <p:txBody>
          <a:bodyPr vert="horz" lIns="91440" tIns="45720" rIns="91440" bIns="45720" rtlCol="0" anchor="ctr"/>
          <a:lstStyle>
            <a:lvl1pPr algn="l">
              <a:defRPr sz="1600">
                <a:solidFill>
                  <a:schemeClr val="tx1">
                    <a:tint val="75000"/>
                  </a:schemeClr>
                </a:solidFill>
              </a:defRPr>
            </a:lvl1pPr>
          </a:lstStyle>
          <a:p>
            <a:fld id="{78B3535A-F934-46EB-A61D-61CA6177FE3E}" type="datetimeFigureOut">
              <a:rPr lang="en-US" smtClean="0"/>
              <a:pPr/>
              <a:t>5/25/2021</a:t>
            </a:fld>
            <a:endParaRPr lang="en-US" dirty="0"/>
          </a:p>
        </p:txBody>
      </p:sp>
      <p:sp>
        <p:nvSpPr>
          <p:cNvPr id="5" name="Footer Placeholder 4"/>
          <p:cNvSpPr>
            <a:spLocks noGrp="1"/>
          </p:cNvSpPr>
          <p:nvPr>
            <p:ph type="ftr" sz="quarter" idx="3"/>
          </p:nvPr>
        </p:nvSpPr>
        <p:spPr>
          <a:xfrm>
            <a:off x="5554134" y="8475134"/>
            <a:ext cx="5147733"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650133" y="8475134"/>
            <a:ext cx="3793067"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0552D697-800C-4230-8249-7CD2310F6F20}" type="slidenum">
              <a:rPr lang="en-US" smtClean="0"/>
              <a:pPr/>
              <a:t>‹#›</a:t>
            </a:fld>
            <a:endParaRPr lang="en-US" dirty="0"/>
          </a:p>
        </p:txBody>
      </p:sp>
    </p:spTree>
    <p:extLst>
      <p:ext uri="{BB962C8B-B14F-4D97-AF65-F5344CB8AC3E}">
        <p14:creationId xmlns:p14="http://schemas.microsoft.com/office/powerpoint/2010/main" val="576843548"/>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20.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0.xml"/><Relationship Id="rId5" Type="http://schemas.openxmlformats.org/officeDocument/2006/relationships/image" Target="../media/image41.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F8F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7F4F2BD-1449-4D7E-A677-0A42FA9B6712}"/>
              </a:ext>
            </a:extLst>
          </p:cNvPr>
          <p:cNvPicPr>
            <a:picLocks noChangeAspect="1"/>
          </p:cNvPicPr>
          <p:nvPr/>
        </p:nvPicPr>
        <p:blipFill rotWithShape="1">
          <a:blip r:embed="rId3"/>
          <a:srcRect b="1579"/>
          <a:stretch/>
        </p:blipFill>
        <p:spPr>
          <a:xfrm>
            <a:off x="-20735" y="-439151"/>
            <a:ext cx="9657184" cy="5449698"/>
          </a:xfrm>
          <a:prstGeom prst="rect">
            <a:avLst/>
          </a:prstGeom>
        </p:spPr>
      </p:pic>
      <p:pic>
        <p:nvPicPr>
          <p:cNvPr id="3" name="Picture 2" descr="A close up of a sign&#10;&#10;Description automatically generated"/>
          <p:cNvPicPr>
            <a:picLocks noChangeAspect="1" noChangeArrowheads="1"/>
          </p:cNvPicPr>
          <p:nvPr/>
        </p:nvPicPr>
        <p:blipFill>
          <a:blip r:embed="rId4" cstate="print">
            <a:biLevel thresh="50000"/>
          </a:blip>
          <a:stretch>
            <a:fillRect/>
          </a:stretch>
        </p:blipFill>
        <p:spPr bwMode="auto">
          <a:xfrm>
            <a:off x="12395201" y="5848622"/>
            <a:ext cx="3657600" cy="3657600"/>
          </a:xfrm>
          <a:prstGeom prst="rect">
            <a:avLst/>
          </a:prstGeom>
          <a:noFill/>
          <a:ln>
            <a:noFill/>
          </a:ln>
        </p:spPr>
      </p:pic>
      <p:sp>
        <p:nvSpPr>
          <p:cNvPr id="4" name="Text Placeholder 2">
            <a:extLst>
              <a:ext uri="{FF2B5EF4-FFF2-40B4-BE49-F238E27FC236}">
                <a16:creationId xmlns:a16="http://schemas.microsoft.com/office/drawing/2014/main" id="{214DFAB4-6C48-4722-92B8-B3F23CD37E16}"/>
              </a:ext>
            </a:extLst>
          </p:cNvPr>
          <p:cNvSpPr txBox="1">
            <a:spLocks/>
          </p:cNvSpPr>
          <p:nvPr/>
        </p:nvSpPr>
        <p:spPr>
          <a:xfrm>
            <a:off x="662693" y="7162800"/>
            <a:ext cx="10972800" cy="1447800"/>
          </a:xfrm>
          <a:prstGeom prst="rect">
            <a:avLst/>
          </a:prstGeom>
        </p:spPr>
        <p:txBody>
          <a:bodyPr anchor="b" anchorCtr="0"/>
          <a:lstStyle>
            <a:lvl1pPr marL="0" indent="0" algn="l" defTabSz="914400" rtl="0" eaLnBrk="1" latinLnBrk="0" hangingPunct="1">
              <a:lnSpc>
                <a:spcPct val="90000"/>
              </a:lnSpc>
              <a:spcBef>
                <a:spcPts val="1000"/>
              </a:spcBef>
              <a:buFontTx/>
              <a:buNone/>
              <a:defRPr sz="6500" b="1" i="0" kern="1200" baseline="0">
                <a:solidFill>
                  <a:srgbClr val="FFDD00"/>
                </a:solidFill>
                <a:latin typeface="Roboto Slab Black" pitchFamily="2" charset="0"/>
                <a:ea typeface="+mn-ea"/>
                <a:cs typeface="+mn-cs"/>
              </a:defRPr>
            </a:lvl1pPr>
            <a:lvl2pPr marL="457200" indent="0" algn="ctr" defTabSz="914400" rtl="0" eaLnBrk="1" latinLnBrk="0" hangingPunct="1">
              <a:lnSpc>
                <a:spcPct val="90000"/>
              </a:lnSpc>
              <a:spcBef>
                <a:spcPts val="500"/>
              </a:spcBef>
              <a:buFontTx/>
              <a:buNone/>
              <a:defRPr sz="2400" kern="1200">
                <a:solidFill>
                  <a:srgbClr val="FFE24B"/>
                </a:solidFill>
                <a:latin typeface="+mn-lt"/>
                <a:ea typeface="+mn-ea"/>
                <a:cs typeface="+mn-cs"/>
              </a:defRPr>
            </a:lvl2pPr>
            <a:lvl3pPr marL="914400" indent="0" algn="ctr" defTabSz="914400" rtl="0" eaLnBrk="1" latinLnBrk="0" hangingPunct="1">
              <a:lnSpc>
                <a:spcPct val="90000"/>
              </a:lnSpc>
              <a:spcBef>
                <a:spcPts val="500"/>
              </a:spcBef>
              <a:buFontTx/>
              <a:buNone/>
              <a:defRPr sz="2000" kern="1200">
                <a:solidFill>
                  <a:srgbClr val="FFE24B"/>
                </a:solidFill>
                <a:latin typeface="+mn-lt"/>
                <a:ea typeface="+mn-ea"/>
                <a:cs typeface="+mn-cs"/>
              </a:defRPr>
            </a:lvl3pPr>
            <a:lvl4pPr marL="1371600" indent="0" algn="ctr" defTabSz="914400" rtl="0" eaLnBrk="1" latinLnBrk="0" hangingPunct="1">
              <a:lnSpc>
                <a:spcPct val="90000"/>
              </a:lnSpc>
              <a:spcBef>
                <a:spcPts val="500"/>
              </a:spcBef>
              <a:buFontTx/>
              <a:buNone/>
              <a:defRPr sz="1800" kern="1200">
                <a:solidFill>
                  <a:srgbClr val="FFE24B"/>
                </a:solidFill>
                <a:latin typeface="+mn-lt"/>
                <a:ea typeface="+mn-ea"/>
                <a:cs typeface="+mn-cs"/>
              </a:defRPr>
            </a:lvl4pPr>
            <a:lvl5pPr marL="1828800" indent="0" algn="ctr" defTabSz="914400" rtl="0" eaLnBrk="1" latinLnBrk="0" hangingPunct="1">
              <a:lnSpc>
                <a:spcPct val="90000"/>
              </a:lnSpc>
              <a:spcBef>
                <a:spcPts val="500"/>
              </a:spcBef>
              <a:buFontTx/>
              <a:buNone/>
              <a:defRPr sz="1800" kern="1200">
                <a:solidFill>
                  <a:srgbClr val="FFE24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0" lang="en-US" sz="5400" b="1" i="0" u="none" strike="noStrike" kern="1200" cap="none" spc="0" normalizeH="0" baseline="0" noProof="0" dirty="0">
                <a:ln>
                  <a:noFill/>
                </a:ln>
                <a:solidFill>
                  <a:srgbClr val="8F8999"/>
                </a:solidFill>
                <a:effectLst/>
                <a:uLnTx/>
                <a:uFillTx/>
                <a:latin typeface="Roboto Slab Black" pitchFamily="2" charset="0"/>
                <a:ea typeface="+mn-ea"/>
                <a:cs typeface="+mn-cs"/>
              </a:rPr>
              <a:t>Extreme Family Violence in the New Zealand Media</a:t>
            </a:r>
          </a:p>
        </p:txBody>
      </p:sp>
      <p:sp>
        <p:nvSpPr>
          <p:cNvPr id="6" name="TextBox 5">
            <a:extLst>
              <a:ext uri="{FF2B5EF4-FFF2-40B4-BE49-F238E27FC236}">
                <a16:creationId xmlns:a16="http://schemas.microsoft.com/office/drawing/2014/main" id="{DD9BCE69-C4FC-44BC-916B-3CF80150B43C}"/>
              </a:ext>
            </a:extLst>
          </p:cNvPr>
          <p:cNvSpPr txBox="1"/>
          <p:nvPr/>
        </p:nvSpPr>
        <p:spPr>
          <a:xfrm>
            <a:off x="8110376" y="738673"/>
            <a:ext cx="5744807" cy="3354765"/>
          </a:xfrm>
          <a:prstGeom prst="rect">
            <a:avLst/>
          </a:prstGeom>
          <a:noFill/>
        </p:spPr>
        <p:txBody>
          <a:bodyPr wrap="square">
            <a:spAutoFit/>
          </a:bodyPr>
          <a:lstStyle/>
          <a:p>
            <a:pPr algn="ctr"/>
            <a:r>
              <a:rPr lang="en-US" sz="2400" dirty="0">
                <a:solidFill>
                  <a:srgbClr val="363240"/>
                </a:solidFill>
                <a:latin typeface="Roboto" panose="02000000000000000000" pitchFamily="2" charset="0"/>
                <a:ea typeface="Roboto" panose="02000000000000000000" pitchFamily="2" charset="0"/>
                <a:cs typeface="Times New Roman" panose="02020603050405020304" pitchFamily="18" charset="0"/>
              </a:rPr>
              <a:t>Are You OK, 2020:</a:t>
            </a:r>
          </a:p>
          <a:p>
            <a:pPr algn="ctr"/>
            <a:endParaRPr lang="en-US" sz="2400" dirty="0">
              <a:solidFill>
                <a:srgbClr val="363240"/>
              </a:solidFill>
              <a:latin typeface="Roboto" panose="02000000000000000000" pitchFamily="2" charset="0"/>
              <a:ea typeface="Roboto" panose="02000000000000000000" pitchFamily="2" charset="0"/>
              <a:cs typeface="Times New Roman" panose="02020603050405020304" pitchFamily="18" charset="0"/>
            </a:endParaRPr>
          </a:p>
          <a:p>
            <a:pPr algn="ctr"/>
            <a:r>
              <a:rPr lang="en-US" sz="2400" i="1" dirty="0">
                <a:solidFill>
                  <a:srgbClr val="363240"/>
                </a:solidFill>
                <a:latin typeface="Roboto" panose="02000000000000000000" pitchFamily="2" charset="0"/>
                <a:ea typeface="Roboto" panose="02000000000000000000" pitchFamily="2" charset="0"/>
                <a:cs typeface="Times New Roman" panose="02020603050405020304" pitchFamily="18" charset="0"/>
              </a:rPr>
              <a:t>Media coverage on family violence should be conducted in such a way that the public knows that victims of family violence </a:t>
            </a:r>
            <a:r>
              <a:rPr lang="en-GB" sz="2400" i="1" dirty="0">
                <a:solidFill>
                  <a:srgbClr val="404040"/>
                </a:solidFill>
                <a:effectLst/>
                <a:latin typeface="Roboto" panose="02000000000000000000" pitchFamily="2" charset="0"/>
                <a:ea typeface="Roboto" panose="02000000000000000000" pitchFamily="2" charset="0"/>
                <a:cs typeface="Times New Roman" panose="02020603050405020304" pitchFamily="18" charset="0"/>
              </a:rPr>
              <a:t> ‘cross all socioeconomic, ethnic, racial, sexual orientation, educational, age and religious lines’. </a:t>
            </a:r>
          </a:p>
          <a:p>
            <a:pPr algn="ctr"/>
            <a:endParaRPr lang="en-US" sz="2000" i="1" dirty="0">
              <a:solidFill>
                <a:srgbClr val="363240"/>
              </a:solidFill>
              <a:latin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2422607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group of people&#10;&#10;Description automatically generated with low confidence">
            <a:extLst>
              <a:ext uri="{FF2B5EF4-FFF2-40B4-BE49-F238E27FC236}">
                <a16:creationId xmlns:a16="http://schemas.microsoft.com/office/drawing/2014/main" id="{7A9CDA34-2C5A-4382-8788-686178756870}"/>
              </a:ext>
            </a:extLst>
          </p:cNvPr>
          <p:cNvPicPr>
            <a:picLocks noChangeAspect="1"/>
          </p:cNvPicPr>
          <p:nvPr/>
        </p:nvPicPr>
        <p:blipFill rotWithShape="1">
          <a:blip r:embed="rId3">
            <a:extLst>
              <a:ext uri="{28A0092B-C50C-407E-A947-70E740481C1C}">
                <a14:useLocalDpi xmlns:a14="http://schemas.microsoft.com/office/drawing/2010/main" val="0"/>
              </a:ext>
            </a:extLst>
          </a:blip>
          <a:srcRect t="24411" r="11715" b="32777"/>
          <a:stretch/>
        </p:blipFill>
        <p:spPr>
          <a:xfrm>
            <a:off x="4297010" y="6096000"/>
            <a:ext cx="11766554" cy="3065798"/>
          </a:xfrm>
          <a:prstGeom prst="rect">
            <a:avLst/>
          </a:prstGeom>
        </p:spPr>
      </p:pic>
      <p:sp>
        <p:nvSpPr>
          <p:cNvPr id="10" name="Text Placeholder 2">
            <a:extLst>
              <a:ext uri="{FF2B5EF4-FFF2-40B4-BE49-F238E27FC236}">
                <a16:creationId xmlns:a16="http://schemas.microsoft.com/office/drawing/2014/main" id="{4E077CDF-03D3-4A71-AC43-2B549DBD3415}"/>
              </a:ext>
            </a:extLst>
          </p:cNvPr>
          <p:cNvSpPr txBox="1">
            <a:spLocks/>
          </p:cNvSpPr>
          <p:nvPr/>
        </p:nvSpPr>
        <p:spPr>
          <a:xfrm>
            <a:off x="6524104" y="1403946"/>
            <a:ext cx="9448800" cy="914400"/>
          </a:xfrm>
          <a:prstGeom prst="rect">
            <a:avLst/>
          </a:prstGeom>
          <a:solidFill>
            <a:srgbClr val="FFFFFF"/>
          </a:solidFill>
        </p:spPr>
        <p:txBody>
          <a:bodyPr anchor="b" anchorCtr="0"/>
          <a:lstStyle>
            <a:lvl1pPr marL="0" indent="0" algn="l" defTabSz="914400" rtl="0" eaLnBrk="1" latinLnBrk="0" hangingPunct="1">
              <a:lnSpc>
                <a:spcPct val="90000"/>
              </a:lnSpc>
              <a:spcBef>
                <a:spcPts val="1000"/>
              </a:spcBef>
              <a:buFontTx/>
              <a:buNone/>
              <a:defRPr sz="6500" b="1" i="0" kern="1200" baseline="0">
                <a:solidFill>
                  <a:srgbClr val="FFDD00"/>
                </a:solidFill>
                <a:latin typeface="Roboto Slab Black" pitchFamily="2" charset="0"/>
                <a:ea typeface="+mn-ea"/>
                <a:cs typeface="+mn-cs"/>
              </a:defRPr>
            </a:lvl1pPr>
            <a:lvl2pPr marL="457200" indent="0" algn="ctr" defTabSz="914400" rtl="0" eaLnBrk="1" latinLnBrk="0" hangingPunct="1">
              <a:lnSpc>
                <a:spcPct val="90000"/>
              </a:lnSpc>
              <a:spcBef>
                <a:spcPts val="500"/>
              </a:spcBef>
              <a:buFontTx/>
              <a:buNone/>
              <a:defRPr sz="2400" kern="1200">
                <a:solidFill>
                  <a:srgbClr val="FFE24B"/>
                </a:solidFill>
                <a:latin typeface="+mn-lt"/>
                <a:ea typeface="+mn-ea"/>
                <a:cs typeface="+mn-cs"/>
              </a:defRPr>
            </a:lvl2pPr>
            <a:lvl3pPr marL="914400" indent="0" algn="ctr" defTabSz="914400" rtl="0" eaLnBrk="1" latinLnBrk="0" hangingPunct="1">
              <a:lnSpc>
                <a:spcPct val="90000"/>
              </a:lnSpc>
              <a:spcBef>
                <a:spcPts val="500"/>
              </a:spcBef>
              <a:buFontTx/>
              <a:buNone/>
              <a:defRPr sz="2000" kern="1200">
                <a:solidFill>
                  <a:srgbClr val="FFE24B"/>
                </a:solidFill>
                <a:latin typeface="+mn-lt"/>
                <a:ea typeface="+mn-ea"/>
                <a:cs typeface="+mn-cs"/>
              </a:defRPr>
            </a:lvl3pPr>
            <a:lvl4pPr marL="1371600" indent="0" algn="ctr" defTabSz="914400" rtl="0" eaLnBrk="1" latinLnBrk="0" hangingPunct="1">
              <a:lnSpc>
                <a:spcPct val="90000"/>
              </a:lnSpc>
              <a:spcBef>
                <a:spcPts val="500"/>
              </a:spcBef>
              <a:buFontTx/>
              <a:buNone/>
              <a:defRPr sz="1800" kern="1200">
                <a:solidFill>
                  <a:srgbClr val="FFE24B"/>
                </a:solidFill>
                <a:latin typeface="+mn-lt"/>
                <a:ea typeface="+mn-ea"/>
                <a:cs typeface="+mn-cs"/>
              </a:defRPr>
            </a:lvl4pPr>
            <a:lvl5pPr marL="1828800" indent="0" algn="ctr" defTabSz="914400" rtl="0" eaLnBrk="1" latinLnBrk="0" hangingPunct="1">
              <a:lnSpc>
                <a:spcPct val="90000"/>
              </a:lnSpc>
              <a:spcBef>
                <a:spcPts val="500"/>
              </a:spcBef>
              <a:buFontTx/>
              <a:buNone/>
              <a:defRPr sz="1800" kern="1200">
                <a:solidFill>
                  <a:srgbClr val="FFE24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0" lang="en-US" sz="4400" b="1" i="0" u="none" strike="noStrike" kern="1200" cap="none" spc="0" normalizeH="0" baseline="0" noProof="0" dirty="0">
                <a:ln>
                  <a:noFill/>
                </a:ln>
                <a:solidFill>
                  <a:srgbClr val="8F8999"/>
                </a:solidFill>
                <a:effectLst/>
                <a:uLnTx/>
                <a:uFillTx/>
                <a:latin typeface="Roboto Slab Black" pitchFamily="2" charset="0"/>
                <a:ea typeface="+mn-ea"/>
                <a:cs typeface="+mn-cs"/>
              </a:rPr>
              <a:t>The Pressroom (DOT Loves Data)</a:t>
            </a:r>
          </a:p>
          <a:p>
            <a:pPr marL="0" marR="0" lvl="0" indent="0" algn="r" defTabSz="914400" rtl="0" eaLnBrk="1" fontAlgn="auto" latinLnBrk="0" hangingPunct="1">
              <a:lnSpc>
                <a:spcPct val="90000"/>
              </a:lnSpc>
              <a:spcBef>
                <a:spcPts val="1000"/>
              </a:spcBef>
              <a:spcAft>
                <a:spcPts val="0"/>
              </a:spcAft>
              <a:buClrTx/>
              <a:buSzTx/>
              <a:buFontTx/>
              <a:buNone/>
              <a:tabLst/>
              <a:defRPr/>
            </a:pPr>
            <a:r>
              <a:rPr lang="en-US" sz="3200" i="1" dirty="0">
                <a:solidFill>
                  <a:srgbClr val="34313B"/>
                </a:solidFill>
              </a:rPr>
              <a:t>946 online articles</a:t>
            </a:r>
          </a:p>
          <a:p>
            <a:pPr marL="0" marR="0" lvl="0" indent="0" algn="r" defTabSz="914400" rtl="0" eaLnBrk="1" fontAlgn="auto" latinLnBrk="0" hangingPunct="1">
              <a:lnSpc>
                <a:spcPct val="90000"/>
              </a:lnSpc>
              <a:spcBef>
                <a:spcPts val="1000"/>
              </a:spcBef>
              <a:spcAft>
                <a:spcPts val="0"/>
              </a:spcAft>
              <a:buClrTx/>
              <a:buSzTx/>
              <a:buFontTx/>
              <a:buNone/>
              <a:tabLst/>
              <a:defRPr/>
            </a:pPr>
            <a:endParaRPr lang="en-US" sz="2800" i="1" dirty="0">
              <a:solidFill>
                <a:srgbClr val="34313B"/>
              </a:solidFill>
            </a:endParaRPr>
          </a:p>
        </p:txBody>
      </p:sp>
      <p:pic>
        <p:nvPicPr>
          <p:cNvPr id="3" name="Picture 2" descr="A close up of a sign&#10;&#10;Description automatically generated"/>
          <p:cNvPicPr>
            <a:picLocks noChangeAspect="1" noChangeArrowheads="1"/>
          </p:cNvPicPr>
          <p:nvPr/>
        </p:nvPicPr>
        <p:blipFill>
          <a:blip r:embed="rId4" cstate="print">
            <a:biLevel thresh="50000"/>
          </a:blip>
          <a:stretch>
            <a:fillRect/>
          </a:stretch>
        </p:blipFill>
        <p:spPr bwMode="auto">
          <a:xfrm>
            <a:off x="486884" y="6794487"/>
            <a:ext cx="2730499" cy="2730499"/>
          </a:xfrm>
          <a:prstGeom prst="rect">
            <a:avLst/>
          </a:prstGeom>
          <a:noFill/>
          <a:ln>
            <a:noFill/>
          </a:ln>
        </p:spPr>
      </p:pic>
      <p:sp>
        <p:nvSpPr>
          <p:cNvPr id="9" name="Text Placeholder 2">
            <a:extLst>
              <a:ext uri="{FF2B5EF4-FFF2-40B4-BE49-F238E27FC236}">
                <a16:creationId xmlns:a16="http://schemas.microsoft.com/office/drawing/2014/main" id="{47CF939D-A25D-4B20-A584-A9D67609D534}"/>
              </a:ext>
            </a:extLst>
          </p:cNvPr>
          <p:cNvSpPr txBox="1">
            <a:spLocks/>
          </p:cNvSpPr>
          <p:nvPr/>
        </p:nvSpPr>
        <p:spPr>
          <a:xfrm>
            <a:off x="584200" y="3916723"/>
            <a:ext cx="8915400" cy="2400300"/>
          </a:xfrm>
          <a:prstGeom prst="rect">
            <a:avLst/>
          </a:prstGeom>
        </p:spPr>
        <p:txBody>
          <a:bodyPr anchor="b" anchorCtr="0"/>
          <a:lstStyle>
            <a:lvl1pPr marL="0" indent="0" algn="l" defTabSz="914400" rtl="0" eaLnBrk="1" latinLnBrk="0" hangingPunct="1">
              <a:lnSpc>
                <a:spcPct val="90000"/>
              </a:lnSpc>
              <a:spcBef>
                <a:spcPts val="1000"/>
              </a:spcBef>
              <a:buFontTx/>
              <a:buNone/>
              <a:defRPr sz="6500" b="1" i="0" kern="1200" baseline="0">
                <a:solidFill>
                  <a:srgbClr val="FFDD00"/>
                </a:solidFill>
                <a:latin typeface="Roboto Slab Black" pitchFamily="2" charset="0"/>
                <a:ea typeface="+mn-ea"/>
                <a:cs typeface="+mn-cs"/>
              </a:defRPr>
            </a:lvl1pPr>
            <a:lvl2pPr marL="457200" indent="0" algn="ctr" defTabSz="914400" rtl="0" eaLnBrk="1" latinLnBrk="0" hangingPunct="1">
              <a:lnSpc>
                <a:spcPct val="90000"/>
              </a:lnSpc>
              <a:spcBef>
                <a:spcPts val="500"/>
              </a:spcBef>
              <a:buFontTx/>
              <a:buNone/>
              <a:defRPr sz="2400" kern="1200">
                <a:solidFill>
                  <a:srgbClr val="FFE24B"/>
                </a:solidFill>
                <a:latin typeface="+mn-lt"/>
                <a:ea typeface="+mn-ea"/>
                <a:cs typeface="+mn-cs"/>
              </a:defRPr>
            </a:lvl2pPr>
            <a:lvl3pPr marL="914400" indent="0" algn="ctr" defTabSz="914400" rtl="0" eaLnBrk="1" latinLnBrk="0" hangingPunct="1">
              <a:lnSpc>
                <a:spcPct val="90000"/>
              </a:lnSpc>
              <a:spcBef>
                <a:spcPts val="500"/>
              </a:spcBef>
              <a:buFontTx/>
              <a:buNone/>
              <a:defRPr sz="2000" kern="1200">
                <a:solidFill>
                  <a:srgbClr val="FFE24B"/>
                </a:solidFill>
                <a:latin typeface="+mn-lt"/>
                <a:ea typeface="+mn-ea"/>
                <a:cs typeface="+mn-cs"/>
              </a:defRPr>
            </a:lvl3pPr>
            <a:lvl4pPr marL="1371600" indent="0" algn="ctr" defTabSz="914400" rtl="0" eaLnBrk="1" latinLnBrk="0" hangingPunct="1">
              <a:lnSpc>
                <a:spcPct val="90000"/>
              </a:lnSpc>
              <a:spcBef>
                <a:spcPts val="500"/>
              </a:spcBef>
              <a:buFontTx/>
              <a:buNone/>
              <a:defRPr sz="1800" kern="1200">
                <a:solidFill>
                  <a:srgbClr val="FFE24B"/>
                </a:solidFill>
                <a:latin typeface="+mn-lt"/>
                <a:ea typeface="+mn-ea"/>
                <a:cs typeface="+mn-cs"/>
              </a:defRPr>
            </a:lvl4pPr>
            <a:lvl5pPr marL="1828800" indent="0" algn="ctr" defTabSz="914400" rtl="0" eaLnBrk="1" latinLnBrk="0" hangingPunct="1">
              <a:lnSpc>
                <a:spcPct val="90000"/>
              </a:lnSpc>
              <a:spcBef>
                <a:spcPts val="500"/>
              </a:spcBef>
              <a:buFontTx/>
              <a:buNone/>
              <a:defRPr sz="1800" kern="1200">
                <a:solidFill>
                  <a:srgbClr val="FFE24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4400" b="1" i="0" u="none" strike="noStrike" kern="1200" cap="none" spc="0" normalizeH="0" baseline="0" noProof="0" dirty="0">
                <a:ln>
                  <a:noFill/>
                </a:ln>
                <a:solidFill>
                  <a:srgbClr val="8F8999"/>
                </a:solidFill>
                <a:effectLst/>
                <a:uLnTx/>
                <a:uFillTx/>
                <a:latin typeface="Roboto Slab Black" pitchFamily="2" charset="0"/>
                <a:ea typeface="+mn-ea"/>
                <a:cs typeface="+mn-cs"/>
              </a:rPr>
              <a:t>The Homicide Report  (Stuff NZ)</a:t>
            </a:r>
          </a:p>
          <a:p>
            <a:pPr marL="0" marR="0" lvl="0" indent="0" defTabSz="914400" rtl="0" eaLnBrk="1" fontAlgn="auto" latinLnBrk="0" hangingPunct="1">
              <a:lnSpc>
                <a:spcPct val="90000"/>
              </a:lnSpc>
              <a:spcBef>
                <a:spcPts val="1000"/>
              </a:spcBef>
              <a:spcAft>
                <a:spcPts val="0"/>
              </a:spcAft>
              <a:buClrTx/>
              <a:buSzTx/>
              <a:buFontTx/>
              <a:buNone/>
              <a:tabLst/>
              <a:defRPr/>
            </a:pPr>
            <a:r>
              <a:rPr lang="en-US" sz="3200" i="1" dirty="0">
                <a:solidFill>
                  <a:srgbClr val="34313B"/>
                </a:solidFill>
              </a:rPr>
              <a:t>329 Victims of Extreme Family Violence</a:t>
            </a:r>
          </a:p>
          <a:p>
            <a:pPr marL="0" marR="0" lvl="0" indent="0" algn="l" defTabSz="914400" rtl="0" eaLnBrk="1" fontAlgn="auto" latinLnBrk="0" hangingPunct="1">
              <a:lnSpc>
                <a:spcPct val="90000"/>
              </a:lnSpc>
              <a:spcBef>
                <a:spcPts val="1000"/>
              </a:spcBef>
              <a:spcAft>
                <a:spcPts val="0"/>
              </a:spcAft>
              <a:buClrTx/>
              <a:buSzTx/>
              <a:buFontTx/>
              <a:buNone/>
              <a:tabLst/>
              <a:defRPr/>
            </a:pPr>
            <a:endParaRPr kumimoji="0" lang="en-US" sz="4400" b="1" i="0" u="none" strike="noStrike" kern="1200" cap="none" spc="0" normalizeH="0" baseline="0" noProof="0" dirty="0">
              <a:ln>
                <a:noFill/>
              </a:ln>
              <a:solidFill>
                <a:srgbClr val="8F8999"/>
              </a:solidFill>
              <a:effectLst/>
              <a:uLnTx/>
              <a:uFillTx/>
              <a:latin typeface="Roboto Slab Black" pitchFamily="2" charset="0"/>
              <a:ea typeface="+mn-ea"/>
              <a:cs typeface="+mn-cs"/>
            </a:endParaRPr>
          </a:p>
        </p:txBody>
      </p:sp>
      <p:pic>
        <p:nvPicPr>
          <p:cNvPr id="4098" name="Picture 2" descr="Audience Clipart Brand Awareness - News Online Icon Png, Transparent Png ,  Transparent Png Image - PNGitem">
            <a:extLst>
              <a:ext uri="{FF2B5EF4-FFF2-40B4-BE49-F238E27FC236}">
                <a16:creationId xmlns:a16="http://schemas.microsoft.com/office/drawing/2014/main" id="{FCBC0640-A704-4DD9-AF26-60925992612B}"/>
              </a:ext>
            </a:extLst>
          </p:cNvPr>
          <p:cNvPicPr>
            <a:picLocks noChangeAspect="1" noChangeArrowheads="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706266" y="485667"/>
            <a:ext cx="4862408" cy="3352800"/>
          </a:xfrm>
          <a:prstGeom prst="rect">
            <a:avLst/>
          </a:prstGeom>
          <a:solidFill>
            <a:srgbClr val="F7F7F7"/>
          </a:solidFill>
        </p:spPr>
      </p:pic>
      <p:sp>
        <p:nvSpPr>
          <p:cNvPr id="15" name="Rectangle 14">
            <a:extLst>
              <a:ext uri="{FF2B5EF4-FFF2-40B4-BE49-F238E27FC236}">
                <a16:creationId xmlns:a16="http://schemas.microsoft.com/office/drawing/2014/main" id="{10A50AD3-8F54-463F-9373-33960048E26A}"/>
              </a:ext>
            </a:extLst>
          </p:cNvPr>
          <p:cNvSpPr/>
          <p:nvPr/>
        </p:nvSpPr>
        <p:spPr>
          <a:xfrm>
            <a:off x="13993231" y="8580444"/>
            <a:ext cx="1524000" cy="477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Roboto Slab Black"/>
                <a:ea typeface="Roboto" panose="02000000000000000000" pitchFamily="2" charset="0"/>
              </a:rPr>
              <a:t>Ethnicity</a:t>
            </a:r>
          </a:p>
        </p:txBody>
      </p:sp>
      <p:sp>
        <p:nvSpPr>
          <p:cNvPr id="23" name="Rectangle 22">
            <a:extLst>
              <a:ext uri="{FF2B5EF4-FFF2-40B4-BE49-F238E27FC236}">
                <a16:creationId xmlns:a16="http://schemas.microsoft.com/office/drawing/2014/main" id="{EE5356F0-6B86-48EA-878F-6E1F0F33C4FF}"/>
              </a:ext>
            </a:extLst>
          </p:cNvPr>
          <p:cNvSpPr/>
          <p:nvPr/>
        </p:nvSpPr>
        <p:spPr>
          <a:xfrm>
            <a:off x="10548244" y="2404643"/>
            <a:ext cx="2667000" cy="3356378"/>
          </a:xfrm>
          <a:prstGeom prst="rect">
            <a:avLst/>
          </a:prstGeom>
          <a:solidFill>
            <a:srgbClr val="77737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2400" b="1" i="1" dirty="0">
              <a:solidFill>
                <a:srgbClr val="36303E"/>
              </a:solidFill>
              <a:latin typeface="Arial" panose="020B0604020202020204" pitchFamily="34" charset="0"/>
              <a:ea typeface="+mj-ea"/>
              <a:cs typeface="Times New Roman" panose="02020603050405020304" pitchFamily="18" charset="0"/>
            </a:endParaRPr>
          </a:p>
          <a:p>
            <a:pPr algn="ctr"/>
            <a:endParaRPr lang="en-NZ" sz="2400" b="1" i="1" dirty="0">
              <a:solidFill>
                <a:srgbClr val="36303E"/>
              </a:solidFill>
              <a:latin typeface="Arial" panose="020B0604020202020204" pitchFamily="34" charset="0"/>
              <a:ea typeface="+mj-ea"/>
              <a:cs typeface="Times New Roman" panose="02020603050405020304" pitchFamily="18" charset="0"/>
            </a:endParaRPr>
          </a:p>
          <a:p>
            <a:pPr algn="ctr"/>
            <a:endParaRPr lang="en-NZ" sz="2400" b="1" i="1" dirty="0">
              <a:solidFill>
                <a:srgbClr val="36303E"/>
              </a:solidFill>
              <a:latin typeface="Arial" panose="020B0604020202020204" pitchFamily="34" charset="0"/>
              <a:ea typeface="+mj-ea"/>
              <a:cs typeface="Times New Roman" panose="02020603050405020304" pitchFamily="18" charset="0"/>
            </a:endParaRPr>
          </a:p>
          <a:p>
            <a:pPr algn="ctr"/>
            <a:endParaRPr lang="en-NZ" sz="2400" b="1" i="1" dirty="0">
              <a:solidFill>
                <a:srgbClr val="36303E"/>
              </a:solidFill>
              <a:latin typeface="Arial" panose="020B0604020202020204" pitchFamily="34" charset="0"/>
              <a:ea typeface="+mj-ea"/>
              <a:cs typeface="Times New Roman" panose="02020603050405020304" pitchFamily="18" charset="0"/>
            </a:endParaRPr>
          </a:p>
          <a:p>
            <a:pPr algn="ctr"/>
            <a:r>
              <a:rPr lang="en-NZ" sz="2400" i="1" dirty="0">
                <a:solidFill>
                  <a:srgbClr val="36303E"/>
                </a:solidFill>
                <a:latin typeface="Roboto Slab Black"/>
                <a:ea typeface="+mj-ea"/>
                <a:cs typeface="Times New Roman" panose="02020603050405020304" pitchFamily="18" charset="0"/>
              </a:rPr>
              <a:t>Elderly Victims strongly </a:t>
            </a:r>
            <a:r>
              <a:rPr lang="en-NZ" sz="2400" b="1" i="1" dirty="0">
                <a:solidFill>
                  <a:srgbClr val="36303E"/>
                </a:solidFill>
                <a:latin typeface="Roboto Slab Black"/>
                <a:ea typeface="+mj-ea"/>
                <a:cs typeface="Times New Roman" panose="02020603050405020304" pitchFamily="18" charset="0"/>
              </a:rPr>
              <a:t>under</a:t>
            </a:r>
          </a:p>
          <a:p>
            <a:pPr algn="ctr"/>
            <a:r>
              <a:rPr lang="en-NZ" sz="2400" i="1" dirty="0">
                <a:solidFill>
                  <a:srgbClr val="36303E"/>
                </a:solidFill>
                <a:latin typeface="Roboto Slab Black"/>
                <a:ea typeface="+mj-ea"/>
                <a:cs typeface="Times New Roman" panose="02020603050405020304" pitchFamily="18" charset="0"/>
              </a:rPr>
              <a:t>represented in media</a:t>
            </a:r>
          </a:p>
        </p:txBody>
      </p:sp>
      <p:sp>
        <p:nvSpPr>
          <p:cNvPr id="24" name="Rectangle 23">
            <a:extLst>
              <a:ext uri="{FF2B5EF4-FFF2-40B4-BE49-F238E27FC236}">
                <a16:creationId xmlns:a16="http://schemas.microsoft.com/office/drawing/2014/main" id="{BCAE792E-5BB8-46FC-B36D-004965352CDD}"/>
              </a:ext>
            </a:extLst>
          </p:cNvPr>
          <p:cNvSpPr/>
          <p:nvPr/>
        </p:nvSpPr>
        <p:spPr>
          <a:xfrm>
            <a:off x="13305904" y="5805420"/>
            <a:ext cx="2667000" cy="3345463"/>
          </a:xfrm>
          <a:prstGeom prst="rect">
            <a:avLst/>
          </a:prstGeom>
          <a:solidFill>
            <a:srgbClr val="77737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2400" b="1" i="1" dirty="0">
              <a:solidFill>
                <a:srgbClr val="E6E6E6"/>
              </a:solidFill>
              <a:latin typeface="Arial" panose="020B0604020202020204" pitchFamily="34" charset="0"/>
              <a:ea typeface="+mj-ea"/>
              <a:cs typeface="Times New Roman" panose="02020603050405020304" pitchFamily="18" charset="0"/>
            </a:endParaRPr>
          </a:p>
        </p:txBody>
      </p:sp>
      <p:sp>
        <p:nvSpPr>
          <p:cNvPr id="26" name="Rectangle 25">
            <a:extLst>
              <a:ext uri="{FF2B5EF4-FFF2-40B4-BE49-F238E27FC236}">
                <a16:creationId xmlns:a16="http://schemas.microsoft.com/office/drawing/2014/main" id="{EF96074C-6E4D-4E43-9523-B2188BCAD8EB}"/>
              </a:ext>
            </a:extLst>
          </p:cNvPr>
          <p:cNvSpPr/>
          <p:nvPr/>
        </p:nvSpPr>
        <p:spPr>
          <a:xfrm>
            <a:off x="13305904" y="2449043"/>
            <a:ext cx="2667000" cy="3356378"/>
          </a:xfrm>
          <a:prstGeom prst="rect">
            <a:avLst/>
          </a:prstGeom>
          <a:solidFill>
            <a:srgbClr val="77737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i="1" dirty="0">
              <a:solidFill>
                <a:srgbClr val="363240"/>
              </a:solidFill>
              <a:latin typeface="Arial" panose="020B0604020202020204" pitchFamily="34" charset="0"/>
              <a:ea typeface="+mj-ea"/>
              <a:cs typeface="Times New Roman" panose="02020603050405020304" pitchFamily="18" charset="0"/>
            </a:endParaRPr>
          </a:p>
          <a:p>
            <a:pPr algn="ctr"/>
            <a:endParaRPr lang="en-US" sz="2400" b="1" i="1" dirty="0">
              <a:solidFill>
                <a:srgbClr val="363240"/>
              </a:solidFill>
              <a:latin typeface="Arial" panose="020B0604020202020204" pitchFamily="34" charset="0"/>
              <a:ea typeface="+mj-ea"/>
              <a:cs typeface="Times New Roman" panose="02020603050405020304" pitchFamily="18" charset="0"/>
            </a:endParaRPr>
          </a:p>
          <a:p>
            <a:pPr algn="ctr"/>
            <a:endParaRPr lang="en-US" sz="2400" b="1" i="1" dirty="0">
              <a:solidFill>
                <a:srgbClr val="363240"/>
              </a:solidFill>
              <a:latin typeface="Arial" panose="020B0604020202020204" pitchFamily="34" charset="0"/>
              <a:ea typeface="+mj-ea"/>
              <a:cs typeface="Times New Roman" panose="02020603050405020304" pitchFamily="18" charset="0"/>
            </a:endParaRPr>
          </a:p>
          <a:p>
            <a:pPr algn="ctr"/>
            <a:endParaRPr lang="en-US" sz="2400" b="1" i="1" dirty="0">
              <a:solidFill>
                <a:srgbClr val="363240"/>
              </a:solidFill>
              <a:latin typeface="Arial" panose="020B0604020202020204" pitchFamily="34" charset="0"/>
              <a:ea typeface="+mj-ea"/>
              <a:cs typeface="Times New Roman" panose="02020603050405020304" pitchFamily="18" charset="0"/>
            </a:endParaRPr>
          </a:p>
          <a:p>
            <a:pPr algn="ctr"/>
            <a:endParaRPr lang="en-US" sz="2400" b="1" i="1" dirty="0">
              <a:solidFill>
                <a:srgbClr val="363240"/>
              </a:solidFill>
              <a:latin typeface="Arial" panose="020B0604020202020204" pitchFamily="34" charset="0"/>
              <a:ea typeface="+mj-ea"/>
              <a:cs typeface="Times New Roman" panose="02020603050405020304" pitchFamily="18" charset="0"/>
            </a:endParaRPr>
          </a:p>
          <a:p>
            <a:pPr algn="ctr"/>
            <a:r>
              <a:rPr lang="en-US" sz="2400" i="1" dirty="0">
                <a:solidFill>
                  <a:srgbClr val="363240"/>
                </a:solidFill>
                <a:latin typeface="Roboto Slab Black"/>
                <a:ea typeface="+mj-ea"/>
                <a:cs typeface="Times New Roman" panose="02020603050405020304" pitchFamily="18" charset="0"/>
              </a:rPr>
              <a:t>Pacific Island victims strongly </a:t>
            </a:r>
            <a:r>
              <a:rPr lang="en-US" sz="2400" b="1" i="1" dirty="0">
                <a:solidFill>
                  <a:srgbClr val="363240"/>
                </a:solidFill>
                <a:latin typeface="Roboto Slab Black"/>
                <a:ea typeface="+mj-ea"/>
                <a:cs typeface="Times New Roman" panose="02020603050405020304" pitchFamily="18" charset="0"/>
              </a:rPr>
              <a:t>under</a:t>
            </a:r>
          </a:p>
          <a:p>
            <a:pPr algn="ctr"/>
            <a:r>
              <a:rPr lang="en-US" sz="2400" i="1" dirty="0">
                <a:solidFill>
                  <a:srgbClr val="363240"/>
                </a:solidFill>
                <a:latin typeface="Roboto Slab Black"/>
                <a:ea typeface="+mj-ea"/>
                <a:cs typeface="Times New Roman" panose="02020603050405020304" pitchFamily="18" charset="0"/>
              </a:rPr>
              <a:t>represented in media</a:t>
            </a:r>
            <a:endParaRPr lang="en-NZ" sz="2400" i="1" dirty="0">
              <a:solidFill>
                <a:srgbClr val="363240"/>
              </a:solidFill>
              <a:latin typeface="Roboto Slab Black"/>
              <a:ea typeface="+mj-ea"/>
              <a:cs typeface="Times New Roman" panose="02020603050405020304" pitchFamily="18" charset="0"/>
            </a:endParaRPr>
          </a:p>
        </p:txBody>
      </p:sp>
      <p:sp>
        <p:nvSpPr>
          <p:cNvPr id="13" name="Isosceles Triangle 12">
            <a:extLst>
              <a:ext uri="{FF2B5EF4-FFF2-40B4-BE49-F238E27FC236}">
                <a16:creationId xmlns:a16="http://schemas.microsoft.com/office/drawing/2014/main" id="{3D3ACA92-E604-45E9-A137-2AEC028A122B}"/>
              </a:ext>
            </a:extLst>
          </p:cNvPr>
          <p:cNvSpPr/>
          <p:nvPr/>
        </p:nvSpPr>
        <p:spPr>
          <a:xfrm rot="10800000">
            <a:off x="10563458" y="2368622"/>
            <a:ext cx="2666999" cy="887021"/>
          </a:xfrm>
          <a:prstGeom prst="triangle">
            <a:avLst>
              <a:gd name="adj" fmla="val 487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Isosceles Triangle 27">
            <a:extLst>
              <a:ext uri="{FF2B5EF4-FFF2-40B4-BE49-F238E27FC236}">
                <a16:creationId xmlns:a16="http://schemas.microsoft.com/office/drawing/2014/main" id="{B9D05CA7-5354-439F-AE17-66A6CA5B3FF7}"/>
              </a:ext>
            </a:extLst>
          </p:cNvPr>
          <p:cNvSpPr/>
          <p:nvPr/>
        </p:nvSpPr>
        <p:spPr>
          <a:xfrm rot="10800000">
            <a:off x="13305904" y="2416971"/>
            <a:ext cx="2666999" cy="88702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0F90507-4192-46C1-82D4-E9FA5CCAF3F0}"/>
              </a:ext>
            </a:extLst>
          </p:cNvPr>
          <p:cNvSpPr/>
          <p:nvPr/>
        </p:nvSpPr>
        <p:spPr>
          <a:xfrm>
            <a:off x="11158038" y="8615200"/>
            <a:ext cx="1524000" cy="4776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Roboto Slab Black"/>
                <a:ea typeface="Roboto" panose="02000000000000000000" pitchFamily="2" charset="0"/>
              </a:rPr>
              <a:t>Age</a:t>
            </a:r>
          </a:p>
        </p:txBody>
      </p:sp>
      <p:sp>
        <p:nvSpPr>
          <p:cNvPr id="25" name="Rectangle 24">
            <a:extLst>
              <a:ext uri="{FF2B5EF4-FFF2-40B4-BE49-F238E27FC236}">
                <a16:creationId xmlns:a16="http://schemas.microsoft.com/office/drawing/2014/main" id="{AA302C6F-BCCA-4C72-BCBA-46A3DF506E5C}"/>
              </a:ext>
            </a:extLst>
          </p:cNvPr>
          <p:cNvSpPr/>
          <p:nvPr/>
        </p:nvSpPr>
        <p:spPr>
          <a:xfrm>
            <a:off x="10548244" y="5761021"/>
            <a:ext cx="2667000" cy="3356378"/>
          </a:xfrm>
          <a:prstGeom prst="rect">
            <a:avLst/>
          </a:prstGeom>
          <a:solidFill>
            <a:srgbClr val="77737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2400" b="1" i="1" dirty="0">
              <a:solidFill>
                <a:srgbClr val="E6E6E6"/>
              </a:solidFill>
              <a:latin typeface="Arial" panose="020B0604020202020204" pitchFamily="34" charset="0"/>
              <a:ea typeface="+mj-ea"/>
              <a:cs typeface="Times New Roman" panose="02020603050405020304" pitchFamily="18" charset="0"/>
            </a:endParaRPr>
          </a:p>
        </p:txBody>
      </p:sp>
      <p:sp>
        <p:nvSpPr>
          <p:cNvPr id="6" name="Rectangle 5">
            <a:extLst>
              <a:ext uri="{FF2B5EF4-FFF2-40B4-BE49-F238E27FC236}">
                <a16:creationId xmlns:a16="http://schemas.microsoft.com/office/drawing/2014/main" id="{BFA372FB-9027-48BA-AD98-3C6241292249}"/>
              </a:ext>
            </a:extLst>
          </p:cNvPr>
          <p:cNvSpPr/>
          <p:nvPr/>
        </p:nvSpPr>
        <p:spPr>
          <a:xfrm>
            <a:off x="5245532" y="8615200"/>
            <a:ext cx="1524000" cy="477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Roboto Slab Black"/>
                <a:ea typeface="Roboto" panose="02000000000000000000" pitchFamily="2" charset="0"/>
              </a:rPr>
              <a:t>Gender</a:t>
            </a:r>
          </a:p>
        </p:txBody>
      </p:sp>
      <p:sp>
        <p:nvSpPr>
          <p:cNvPr id="41" name="Isosceles Triangle 40">
            <a:extLst>
              <a:ext uri="{FF2B5EF4-FFF2-40B4-BE49-F238E27FC236}">
                <a16:creationId xmlns:a16="http://schemas.microsoft.com/office/drawing/2014/main" id="{8F0523B2-0369-4380-86C4-A9264AAED865}"/>
              </a:ext>
            </a:extLst>
          </p:cNvPr>
          <p:cNvSpPr/>
          <p:nvPr/>
        </p:nvSpPr>
        <p:spPr>
          <a:xfrm rot="10800000">
            <a:off x="10563457" y="2908204"/>
            <a:ext cx="2666999" cy="887021"/>
          </a:xfrm>
          <a:prstGeom prst="triangle">
            <a:avLst>
              <a:gd name="adj" fmla="val 487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Isosceles Triangle 41">
            <a:extLst>
              <a:ext uri="{FF2B5EF4-FFF2-40B4-BE49-F238E27FC236}">
                <a16:creationId xmlns:a16="http://schemas.microsoft.com/office/drawing/2014/main" id="{AEA9887B-FF62-4854-931F-DF03948BEA37}"/>
              </a:ext>
            </a:extLst>
          </p:cNvPr>
          <p:cNvSpPr/>
          <p:nvPr/>
        </p:nvSpPr>
        <p:spPr>
          <a:xfrm rot="10800000">
            <a:off x="13253539" y="2947106"/>
            <a:ext cx="2666999" cy="887021"/>
          </a:xfrm>
          <a:prstGeom prst="triangle">
            <a:avLst>
              <a:gd name="adj" fmla="val 487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97EBD37-692D-4018-9171-14597D599C90}"/>
              </a:ext>
            </a:extLst>
          </p:cNvPr>
          <p:cNvSpPr/>
          <p:nvPr/>
        </p:nvSpPr>
        <p:spPr>
          <a:xfrm>
            <a:off x="8055854" y="8197161"/>
            <a:ext cx="1843717" cy="7433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a:p>
            <a:pPr algn="ctr"/>
            <a:r>
              <a:rPr lang="en-US" sz="2000" b="1" dirty="0">
                <a:solidFill>
                  <a:schemeClr val="bg1"/>
                </a:solidFill>
                <a:latin typeface="Roboto Slab Black"/>
                <a:ea typeface="Roboto" panose="02000000000000000000" pitchFamily="2" charset="0"/>
              </a:rPr>
              <a:t>Killer’s</a:t>
            </a:r>
          </a:p>
          <a:p>
            <a:pPr algn="ctr"/>
            <a:r>
              <a:rPr lang="en-US" sz="2000" b="1" dirty="0">
                <a:solidFill>
                  <a:schemeClr val="bg1"/>
                </a:solidFill>
                <a:latin typeface="Roboto Slab Black"/>
                <a:ea typeface="Roboto" panose="02000000000000000000" pitchFamily="2" charset="0"/>
              </a:rPr>
              <a:t>Relationship</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1122CA-8CA8-4080-B459-6C1876A41372}"/>
              </a:ext>
            </a:extLst>
          </p:cNvPr>
          <p:cNvPicPr>
            <a:picLocks noChangeAspect="1"/>
          </p:cNvPicPr>
          <p:nvPr/>
        </p:nvPicPr>
        <p:blipFill>
          <a:blip r:embed="rId3"/>
          <a:stretch>
            <a:fillRect/>
          </a:stretch>
        </p:blipFill>
        <p:spPr>
          <a:xfrm>
            <a:off x="5368952" y="1413218"/>
            <a:ext cx="6280095" cy="5131296"/>
          </a:xfrm>
          <a:prstGeom prst="rect">
            <a:avLst/>
          </a:prstGeom>
        </p:spPr>
      </p:pic>
      <p:sp>
        <p:nvSpPr>
          <p:cNvPr id="4" name="Text Placeholder 2">
            <a:extLst>
              <a:ext uri="{FF2B5EF4-FFF2-40B4-BE49-F238E27FC236}">
                <a16:creationId xmlns:a16="http://schemas.microsoft.com/office/drawing/2014/main" id="{214DFAB4-6C48-4722-92B8-B3F23CD37E16}"/>
              </a:ext>
            </a:extLst>
          </p:cNvPr>
          <p:cNvSpPr txBox="1">
            <a:spLocks/>
          </p:cNvSpPr>
          <p:nvPr/>
        </p:nvSpPr>
        <p:spPr>
          <a:xfrm>
            <a:off x="965200" y="228600"/>
            <a:ext cx="15087600" cy="1447800"/>
          </a:xfrm>
          <a:prstGeom prst="rect">
            <a:avLst/>
          </a:prstGeom>
        </p:spPr>
        <p:txBody>
          <a:bodyPr anchor="b" anchorCtr="0"/>
          <a:lstStyle>
            <a:lvl1pPr marL="0" indent="0" algn="l" defTabSz="914400" rtl="0" eaLnBrk="1" latinLnBrk="0" hangingPunct="1">
              <a:lnSpc>
                <a:spcPct val="90000"/>
              </a:lnSpc>
              <a:spcBef>
                <a:spcPts val="1000"/>
              </a:spcBef>
              <a:buFontTx/>
              <a:buNone/>
              <a:defRPr sz="6500" b="1" i="0" kern="1200" baseline="0">
                <a:solidFill>
                  <a:srgbClr val="FFDD00"/>
                </a:solidFill>
                <a:latin typeface="Roboto Slab Black" pitchFamily="2" charset="0"/>
                <a:ea typeface="+mn-ea"/>
                <a:cs typeface="+mn-cs"/>
              </a:defRPr>
            </a:lvl1pPr>
            <a:lvl2pPr marL="457200" indent="0" algn="ctr" defTabSz="914400" rtl="0" eaLnBrk="1" latinLnBrk="0" hangingPunct="1">
              <a:lnSpc>
                <a:spcPct val="90000"/>
              </a:lnSpc>
              <a:spcBef>
                <a:spcPts val="500"/>
              </a:spcBef>
              <a:buFontTx/>
              <a:buNone/>
              <a:defRPr sz="2400" kern="1200">
                <a:solidFill>
                  <a:srgbClr val="FFE24B"/>
                </a:solidFill>
                <a:latin typeface="+mn-lt"/>
                <a:ea typeface="+mn-ea"/>
                <a:cs typeface="+mn-cs"/>
              </a:defRPr>
            </a:lvl2pPr>
            <a:lvl3pPr marL="914400" indent="0" algn="ctr" defTabSz="914400" rtl="0" eaLnBrk="1" latinLnBrk="0" hangingPunct="1">
              <a:lnSpc>
                <a:spcPct val="90000"/>
              </a:lnSpc>
              <a:spcBef>
                <a:spcPts val="500"/>
              </a:spcBef>
              <a:buFontTx/>
              <a:buNone/>
              <a:defRPr sz="2000" kern="1200">
                <a:solidFill>
                  <a:srgbClr val="FFE24B"/>
                </a:solidFill>
                <a:latin typeface="+mn-lt"/>
                <a:ea typeface="+mn-ea"/>
                <a:cs typeface="+mn-cs"/>
              </a:defRPr>
            </a:lvl3pPr>
            <a:lvl4pPr marL="1371600" indent="0" algn="ctr" defTabSz="914400" rtl="0" eaLnBrk="1" latinLnBrk="0" hangingPunct="1">
              <a:lnSpc>
                <a:spcPct val="90000"/>
              </a:lnSpc>
              <a:spcBef>
                <a:spcPts val="500"/>
              </a:spcBef>
              <a:buFontTx/>
              <a:buNone/>
              <a:defRPr sz="1800" kern="1200">
                <a:solidFill>
                  <a:srgbClr val="FFE24B"/>
                </a:solidFill>
                <a:latin typeface="+mn-lt"/>
                <a:ea typeface="+mn-ea"/>
                <a:cs typeface="+mn-cs"/>
              </a:defRPr>
            </a:lvl4pPr>
            <a:lvl5pPr marL="1828800" indent="0" algn="ctr" defTabSz="914400" rtl="0" eaLnBrk="1" latinLnBrk="0" hangingPunct="1">
              <a:lnSpc>
                <a:spcPct val="90000"/>
              </a:lnSpc>
              <a:spcBef>
                <a:spcPts val="500"/>
              </a:spcBef>
              <a:buFontTx/>
              <a:buNone/>
              <a:defRPr sz="1800" kern="1200">
                <a:solidFill>
                  <a:srgbClr val="FFE24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4400" b="1" i="0" u="none" strike="noStrike" kern="1200" cap="none" spc="0" normalizeH="0" baseline="0" noProof="0" dirty="0">
                <a:ln>
                  <a:noFill/>
                </a:ln>
                <a:solidFill>
                  <a:srgbClr val="8F8999"/>
                </a:solidFill>
                <a:effectLst/>
                <a:uLnTx/>
                <a:uFillTx/>
                <a:latin typeface="Roboto Slab Black" pitchFamily="2" charset="0"/>
                <a:ea typeface="+mn-ea"/>
                <a:cs typeface="+mn-cs"/>
              </a:rPr>
              <a:t>ETHEL Sentiment Data (DOT Loves Data) </a:t>
            </a:r>
          </a:p>
        </p:txBody>
      </p:sp>
      <p:sp>
        <p:nvSpPr>
          <p:cNvPr id="6" name="Rectangle 5">
            <a:extLst>
              <a:ext uri="{FF2B5EF4-FFF2-40B4-BE49-F238E27FC236}">
                <a16:creationId xmlns:a16="http://schemas.microsoft.com/office/drawing/2014/main" id="{0E318374-6404-4D1A-B731-4C878C324CF5}"/>
              </a:ext>
            </a:extLst>
          </p:cNvPr>
          <p:cNvSpPr/>
          <p:nvPr/>
        </p:nvSpPr>
        <p:spPr>
          <a:xfrm>
            <a:off x="3587868" y="7429072"/>
            <a:ext cx="8862292" cy="1499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1E1A707-162C-427F-A348-59746F26485F}"/>
              </a:ext>
            </a:extLst>
          </p:cNvPr>
          <p:cNvSpPr txBox="1"/>
          <p:nvPr/>
        </p:nvSpPr>
        <p:spPr>
          <a:xfrm>
            <a:off x="9202913" y="6017582"/>
            <a:ext cx="3247247" cy="1200329"/>
          </a:xfrm>
          <a:prstGeom prst="rect">
            <a:avLst/>
          </a:prstGeom>
          <a:noFill/>
        </p:spPr>
        <p:txBody>
          <a:bodyPr wrap="square">
            <a:spAutoFit/>
          </a:bodyPr>
          <a:lstStyle/>
          <a:p>
            <a:pPr algn="r"/>
            <a:r>
              <a:rPr lang="en-US" sz="2400" i="1" dirty="0">
                <a:solidFill>
                  <a:schemeClr val="bg2">
                    <a:lumMod val="10000"/>
                  </a:schemeClr>
                </a:solidFill>
                <a:latin typeface="Gilroy Light" pitchFamily="50" charset="0"/>
              </a:rPr>
              <a:t>“Brown said while it was good the Family Court responded quickly…”</a:t>
            </a:r>
            <a:endParaRPr lang="en-US" sz="2000" i="1" dirty="0">
              <a:solidFill>
                <a:schemeClr val="bg2">
                  <a:lumMod val="10000"/>
                </a:schemeClr>
              </a:solidFill>
              <a:latin typeface="Gilroy Light" pitchFamily="50" charset="0"/>
            </a:endParaRPr>
          </a:p>
        </p:txBody>
      </p:sp>
      <p:sp>
        <p:nvSpPr>
          <p:cNvPr id="11" name="TextBox 10">
            <a:extLst>
              <a:ext uri="{FF2B5EF4-FFF2-40B4-BE49-F238E27FC236}">
                <a16:creationId xmlns:a16="http://schemas.microsoft.com/office/drawing/2014/main" id="{3E6268F2-FD67-4038-8FBB-2BB93978C9A5}"/>
              </a:ext>
            </a:extLst>
          </p:cNvPr>
          <p:cNvSpPr txBox="1"/>
          <p:nvPr/>
        </p:nvSpPr>
        <p:spPr>
          <a:xfrm>
            <a:off x="3706021" y="5753832"/>
            <a:ext cx="3507568" cy="1569660"/>
          </a:xfrm>
          <a:prstGeom prst="rect">
            <a:avLst/>
          </a:prstGeom>
          <a:noFill/>
        </p:spPr>
        <p:txBody>
          <a:bodyPr wrap="square">
            <a:spAutoFit/>
          </a:bodyPr>
          <a:lstStyle/>
          <a:p>
            <a:r>
              <a:rPr lang="en-US" sz="2400" i="1" dirty="0">
                <a:solidFill>
                  <a:schemeClr val="bg2">
                    <a:lumMod val="10000"/>
                  </a:schemeClr>
                </a:solidFill>
                <a:latin typeface="Gilroy Light" pitchFamily="50" charset="0"/>
              </a:rPr>
              <a:t>“For some perpetrators, being unable to access meth triggered an escalation in violence…”</a:t>
            </a:r>
          </a:p>
        </p:txBody>
      </p:sp>
      <p:sp>
        <p:nvSpPr>
          <p:cNvPr id="14" name="Oval 13">
            <a:extLst>
              <a:ext uri="{FF2B5EF4-FFF2-40B4-BE49-F238E27FC236}">
                <a16:creationId xmlns:a16="http://schemas.microsoft.com/office/drawing/2014/main" id="{73986DE9-7B7D-4D93-9638-63D3A03FC6B7}"/>
              </a:ext>
            </a:extLst>
          </p:cNvPr>
          <p:cNvSpPr/>
          <p:nvPr/>
        </p:nvSpPr>
        <p:spPr>
          <a:xfrm>
            <a:off x="12803875" y="5519979"/>
            <a:ext cx="2594814" cy="2365051"/>
          </a:xfrm>
          <a:prstGeom prst="ellipse">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Gilroy ExtraBold" pitchFamily="50" charset="0"/>
              </a:rPr>
              <a:t>Positive Sentiment</a:t>
            </a:r>
          </a:p>
          <a:p>
            <a:pPr algn="ctr"/>
            <a:endParaRPr lang="en-US" sz="2800" b="1" dirty="0">
              <a:latin typeface="Gilroy ExtraBold" pitchFamily="50" charset="0"/>
            </a:endParaRPr>
          </a:p>
          <a:p>
            <a:pPr algn="ctr"/>
            <a:r>
              <a:rPr lang="en-US" sz="2800" b="1" dirty="0">
                <a:latin typeface="Gilroy ExtraBold" pitchFamily="50" charset="0"/>
              </a:rPr>
              <a:t>1</a:t>
            </a:r>
          </a:p>
        </p:txBody>
      </p:sp>
      <p:sp>
        <p:nvSpPr>
          <p:cNvPr id="18" name="Oval 17">
            <a:extLst>
              <a:ext uri="{FF2B5EF4-FFF2-40B4-BE49-F238E27FC236}">
                <a16:creationId xmlns:a16="http://schemas.microsoft.com/office/drawing/2014/main" id="{111E6D52-53E7-4B64-A851-CCDFB0D61E7C}"/>
              </a:ext>
            </a:extLst>
          </p:cNvPr>
          <p:cNvSpPr/>
          <p:nvPr/>
        </p:nvSpPr>
        <p:spPr>
          <a:xfrm>
            <a:off x="816197" y="5435222"/>
            <a:ext cx="2594814" cy="236505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Gilroy ExtraBold" pitchFamily="50" charset="0"/>
              </a:rPr>
              <a:t>Negative Sentiment</a:t>
            </a:r>
          </a:p>
          <a:p>
            <a:pPr algn="ctr"/>
            <a:endParaRPr lang="en-US" sz="2800" b="1" dirty="0">
              <a:latin typeface="Gilroy ExtraBold" pitchFamily="50" charset="0"/>
            </a:endParaRPr>
          </a:p>
          <a:p>
            <a:pPr algn="ctr"/>
            <a:r>
              <a:rPr lang="en-US" sz="2800" b="1" dirty="0">
                <a:latin typeface="Gilroy ExtraBold" pitchFamily="50" charset="0"/>
              </a:rPr>
              <a:t>0</a:t>
            </a:r>
          </a:p>
        </p:txBody>
      </p:sp>
      <p:sp>
        <p:nvSpPr>
          <p:cNvPr id="19" name="Oval 18">
            <a:extLst>
              <a:ext uri="{FF2B5EF4-FFF2-40B4-BE49-F238E27FC236}">
                <a16:creationId xmlns:a16="http://schemas.microsoft.com/office/drawing/2014/main" id="{6E0A0D50-3876-4678-93BC-44D54D8E1832}"/>
              </a:ext>
            </a:extLst>
          </p:cNvPr>
          <p:cNvSpPr/>
          <p:nvPr/>
        </p:nvSpPr>
        <p:spPr>
          <a:xfrm>
            <a:off x="6031500" y="3390168"/>
            <a:ext cx="795800" cy="846288"/>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Gilroy ExtraBold" pitchFamily="50" charset="0"/>
            </a:endParaRPr>
          </a:p>
        </p:txBody>
      </p:sp>
      <p:sp>
        <p:nvSpPr>
          <p:cNvPr id="20" name="Oval 19">
            <a:extLst>
              <a:ext uri="{FF2B5EF4-FFF2-40B4-BE49-F238E27FC236}">
                <a16:creationId xmlns:a16="http://schemas.microsoft.com/office/drawing/2014/main" id="{B95FAA4F-4261-44D4-9894-393EE120ACA7}"/>
              </a:ext>
            </a:extLst>
          </p:cNvPr>
          <p:cNvSpPr/>
          <p:nvPr/>
        </p:nvSpPr>
        <p:spPr>
          <a:xfrm>
            <a:off x="6832613" y="3503098"/>
            <a:ext cx="566468" cy="63978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Gilroy ExtraBold" pitchFamily="50" charset="0"/>
            </a:endParaRPr>
          </a:p>
        </p:txBody>
      </p:sp>
      <p:sp>
        <p:nvSpPr>
          <p:cNvPr id="21" name="Oval 20">
            <a:extLst>
              <a:ext uri="{FF2B5EF4-FFF2-40B4-BE49-F238E27FC236}">
                <a16:creationId xmlns:a16="http://schemas.microsoft.com/office/drawing/2014/main" id="{0C6FBF58-2315-4F18-818E-FB13EAD883CD}"/>
              </a:ext>
            </a:extLst>
          </p:cNvPr>
          <p:cNvSpPr/>
          <p:nvPr/>
        </p:nvSpPr>
        <p:spPr>
          <a:xfrm>
            <a:off x="7328646" y="3503098"/>
            <a:ext cx="543962" cy="661254"/>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Gilroy ExtraBold" pitchFamily="50" charset="0"/>
            </a:endParaRPr>
          </a:p>
        </p:txBody>
      </p:sp>
      <p:sp>
        <p:nvSpPr>
          <p:cNvPr id="22" name="Oval 21">
            <a:extLst>
              <a:ext uri="{FF2B5EF4-FFF2-40B4-BE49-F238E27FC236}">
                <a16:creationId xmlns:a16="http://schemas.microsoft.com/office/drawing/2014/main" id="{0F774033-7EE5-42A5-AAE0-443B9ABAEE15}"/>
              </a:ext>
            </a:extLst>
          </p:cNvPr>
          <p:cNvSpPr/>
          <p:nvPr/>
        </p:nvSpPr>
        <p:spPr>
          <a:xfrm>
            <a:off x="7853798" y="3568514"/>
            <a:ext cx="474809" cy="450576"/>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Gilroy ExtraBold" pitchFamily="50" charset="0"/>
            </a:endParaRPr>
          </a:p>
        </p:txBody>
      </p:sp>
      <p:sp>
        <p:nvSpPr>
          <p:cNvPr id="23" name="Oval 22">
            <a:extLst>
              <a:ext uri="{FF2B5EF4-FFF2-40B4-BE49-F238E27FC236}">
                <a16:creationId xmlns:a16="http://schemas.microsoft.com/office/drawing/2014/main" id="{B8809598-FCAA-40AB-8985-90D13485CA00}"/>
              </a:ext>
            </a:extLst>
          </p:cNvPr>
          <p:cNvSpPr/>
          <p:nvPr/>
        </p:nvSpPr>
        <p:spPr>
          <a:xfrm>
            <a:off x="8262395" y="3568515"/>
            <a:ext cx="474808" cy="450575"/>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Gilroy ExtraBold" pitchFamily="50" charset="0"/>
            </a:endParaRPr>
          </a:p>
        </p:txBody>
      </p:sp>
    </p:spTree>
    <p:extLst>
      <p:ext uri="{BB962C8B-B14F-4D97-AF65-F5344CB8AC3E}">
        <p14:creationId xmlns:p14="http://schemas.microsoft.com/office/powerpoint/2010/main" val="2522286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descr="Chart, box and whisker chart&#10;&#10;Description automatically generated">
            <a:extLst>
              <a:ext uri="{FF2B5EF4-FFF2-40B4-BE49-F238E27FC236}">
                <a16:creationId xmlns:a16="http://schemas.microsoft.com/office/drawing/2014/main" id="{C4D14EBA-1FE2-4B37-B978-B3E20CFBB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61" y="1295400"/>
            <a:ext cx="16142677" cy="7250668"/>
          </a:xfrm>
          <a:prstGeom prst="rect">
            <a:avLst/>
          </a:prstGeom>
        </p:spPr>
      </p:pic>
      <p:sp>
        <p:nvSpPr>
          <p:cNvPr id="4" name="Text Placeholder 2">
            <a:extLst>
              <a:ext uri="{FF2B5EF4-FFF2-40B4-BE49-F238E27FC236}">
                <a16:creationId xmlns:a16="http://schemas.microsoft.com/office/drawing/2014/main" id="{214DFAB4-6C48-4722-92B8-B3F23CD37E16}"/>
              </a:ext>
            </a:extLst>
          </p:cNvPr>
          <p:cNvSpPr txBox="1">
            <a:spLocks/>
          </p:cNvSpPr>
          <p:nvPr/>
        </p:nvSpPr>
        <p:spPr>
          <a:xfrm>
            <a:off x="965200" y="-147735"/>
            <a:ext cx="15087600" cy="1447800"/>
          </a:xfrm>
          <a:prstGeom prst="rect">
            <a:avLst/>
          </a:prstGeom>
        </p:spPr>
        <p:txBody>
          <a:bodyPr anchor="b" anchorCtr="0"/>
          <a:lstStyle>
            <a:lvl1pPr marL="0" indent="0" algn="l" defTabSz="914400" rtl="0" eaLnBrk="1" latinLnBrk="0" hangingPunct="1">
              <a:lnSpc>
                <a:spcPct val="90000"/>
              </a:lnSpc>
              <a:spcBef>
                <a:spcPts val="1000"/>
              </a:spcBef>
              <a:buFontTx/>
              <a:buNone/>
              <a:defRPr sz="6500" b="1" i="0" kern="1200" baseline="0">
                <a:solidFill>
                  <a:srgbClr val="FFDD00"/>
                </a:solidFill>
                <a:latin typeface="Roboto Slab Black" pitchFamily="2" charset="0"/>
                <a:ea typeface="+mn-ea"/>
                <a:cs typeface="+mn-cs"/>
              </a:defRPr>
            </a:lvl1pPr>
            <a:lvl2pPr marL="457200" indent="0" algn="ctr" defTabSz="914400" rtl="0" eaLnBrk="1" latinLnBrk="0" hangingPunct="1">
              <a:lnSpc>
                <a:spcPct val="90000"/>
              </a:lnSpc>
              <a:spcBef>
                <a:spcPts val="500"/>
              </a:spcBef>
              <a:buFontTx/>
              <a:buNone/>
              <a:defRPr sz="2400" kern="1200">
                <a:solidFill>
                  <a:srgbClr val="FFE24B"/>
                </a:solidFill>
                <a:latin typeface="+mn-lt"/>
                <a:ea typeface="+mn-ea"/>
                <a:cs typeface="+mn-cs"/>
              </a:defRPr>
            </a:lvl2pPr>
            <a:lvl3pPr marL="914400" indent="0" algn="ctr" defTabSz="914400" rtl="0" eaLnBrk="1" latinLnBrk="0" hangingPunct="1">
              <a:lnSpc>
                <a:spcPct val="90000"/>
              </a:lnSpc>
              <a:spcBef>
                <a:spcPts val="500"/>
              </a:spcBef>
              <a:buFontTx/>
              <a:buNone/>
              <a:defRPr sz="2000" kern="1200">
                <a:solidFill>
                  <a:srgbClr val="FFE24B"/>
                </a:solidFill>
                <a:latin typeface="+mn-lt"/>
                <a:ea typeface="+mn-ea"/>
                <a:cs typeface="+mn-cs"/>
              </a:defRPr>
            </a:lvl3pPr>
            <a:lvl4pPr marL="1371600" indent="0" algn="ctr" defTabSz="914400" rtl="0" eaLnBrk="1" latinLnBrk="0" hangingPunct="1">
              <a:lnSpc>
                <a:spcPct val="90000"/>
              </a:lnSpc>
              <a:spcBef>
                <a:spcPts val="500"/>
              </a:spcBef>
              <a:buFontTx/>
              <a:buNone/>
              <a:defRPr sz="1800" kern="1200">
                <a:solidFill>
                  <a:srgbClr val="FFE24B"/>
                </a:solidFill>
                <a:latin typeface="+mn-lt"/>
                <a:ea typeface="+mn-ea"/>
                <a:cs typeface="+mn-cs"/>
              </a:defRPr>
            </a:lvl4pPr>
            <a:lvl5pPr marL="1828800" indent="0" algn="ctr" defTabSz="914400" rtl="0" eaLnBrk="1" latinLnBrk="0" hangingPunct="1">
              <a:lnSpc>
                <a:spcPct val="90000"/>
              </a:lnSpc>
              <a:spcBef>
                <a:spcPts val="500"/>
              </a:spcBef>
              <a:buFontTx/>
              <a:buNone/>
              <a:defRPr sz="1800" kern="1200">
                <a:solidFill>
                  <a:srgbClr val="FFE24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4400" b="1" i="0" u="none" strike="noStrike" kern="1200" cap="none" spc="0" normalizeH="0" baseline="0" noProof="0" dirty="0">
                <a:ln>
                  <a:noFill/>
                </a:ln>
                <a:solidFill>
                  <a:srgbClr val="8F8999"/>
                </a:solidFill>
                <a:effectLst/>
                <a:uLnTx/>
                <a:uFillTx/>
                <a:latin typeface="Roboto Slab Black" pitchFamily="2" charset="0"/>
                <a:ea typeface="+mn-ea"/>
                <a:cs typeface="+mn-cs"/>
              </a:rPr>
              <a:t>ETHEL Sentiment Scores</a:t>
            </a:r>
          </a:p>
        </p:txBody>
      </p:sp>
      <p:sp>
        <p:nvSpPr>
          <p:cNvPr id="6" name="TextBox 5">
            <a:extLst>
              <a:ext uri="{FF2B5EF4-FFF2-40B4-BE49-F238E27FC236}">
                <a16:creationId xmlns:a16="http://schemas.microsoft.com/office/drawing/2014/main" id="{93FF777B-E3BD-4C03-9D30-EAE004F21A5C}"/>
              </a:ext>
            </a:extLst>
          </p:cNvPr>
          <p:cNvSpPr txBox="1"/>
          <p:nvPr/>
        </p:nvSpPr>
        <p:spPr>
          <a:xfrm>
            <a:off x="8068747" y="8546068"/>
            <a:ext cx="8126962" cy="369332"/>
          </a:xfrm>
          <a:prstGeom prst="rect">
            <a:avLst/>
          </a:prstGeom>
          <a:noFill/>
        </p:spPr>
        <p:txBody>
          <a:bodyPr wrap="square">
            <a:spAutoFit/>
          </a:bodyPr>
          <a:lstStyle/>
          <a:p>
            <a:pPr algn="ctr">
              <a:spcBef>
                <a:spcPts val="0"/>
              </a:spcBef>
              <a:spcAft>
                <a:spcPts val="0"/>
              </a:spcAft>
            </a:pPr>
            <a:r>
              <a:rPr lang="en-US" b="1" dirty="0">
                <a:solidFill>
                  <a:srgbClr val="363240"/>
                </a:solidFill>
                <a:latin typeface="Roboto" panose="02000000000000000000" pitchFamily="2" charset="0"/>
                <a:ea typeface="Roboto" panose="02000000000000000000" pitchFamily="2" charset="0"/>
                <a:cs typeface="Times New Roman" panose="02020603050405020304" pitchFamily="18" charset="0"/>
              </a:rPr>
              <a:t>Contact: </a:t>
            </a:r>
            <a:r>
              <a:rPr lang="en-US" sz="1800" b="1" dirty="0">
                <a:solidFill>
                  <a:srgbClr val="363240"/>
                </a:solidFill>
                <a:latin typeface="Roboto" panose="02000000000000000000" pitchFamily="2" charset="0"/>
                <a:ea typeface="Roboto" panose="02000000000000000000" pitchFamily="2" charset="0"/>
                <a:cs typeface="Times New Roman" panose="02020603050405020304" pitchFamily="18" charset="0"/>
              </a:rPr>
              <a:t>+64 (0)27 332 2998 3963 |  Harini@dotlovesdata.com</a:t>
            </a:r>
          </a:p>
        </p:txBody>
      </p:sp>
    </p:spTree>
    <p:extLst>
      <p:ext uri="{BB962C8B-B14F-4D97-AF65-F5344CB8AC3E}">
        <p14:creationId xmlns:p14="http://schemas.microsoft.com/office/powerpoint/2010/main" val="3154881174"/>
      </p:ext>
    </p:extLst>
  </p:cSld>
  <p:clrMapOvr>
    <a:masterClrMapping/>
  </p:clrMapOvr>
</p:sld>
</file>

<file path=ppt/theme/theme1.xml><?xml version="1.0" encoding="utf-8"?>
<a:theme xmlns:a="http://schemas.openxmlformats.org/drawingml/2006/main" name="1_COVER PAGES">
  <a:themeElements>
    <a:clrScheme name="DOT PRESSO">
      <a:dk1>
        <a:srgbClr val="332C3B"/>
      </a:dk1>
      <a:lt1>
        <a:srgbClr val="494451"/>
      </a:lt1>
      <a:dk2>
        <a:srgbClr val="8F8999"/>
      </a:dk2>
      <a:lt2>
        <a:srgbClr val="EDEDF2"/>
      </a:lt2>
      <a:accent1>
        <a:srgbClr val="FFDD00"/>
      </a:accent1>
      <a:accent2>
        <a:srgbClr val="00C7E5"/>
      </a:accent2>
      <a:accent3>
        <a:srgbClr val="28C2AB"/>
      </a:accent3>
      <a:accent4>
        <a:srgbClr val="EB6661"/>
      </a:accent4>
      <a:accent5>
        <a:srgbClr val="8700D9"/>
      </a:accent5>
      <a:accent6>
        <a:srgbClr val="017D7F"/>
      </a:accent6>
      <a:hlink>
        <a:srgbClr val="00C7E5"/>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ight Master">
  <a:themeElements>
    <a:clrScheme name="DOT PRESSO">
      <a:dk1>
        <a:srgbClr val="332C3B"/>
      </a:dk1>
      <a:lt1>
        <a:srgbClr val="494451"/>
      </a:lt1>
      <a:dk2>
        <a:srgbClr val="8F8999"/>
      </a:dk2>
      <a:lt2>
        <a:srgbClr val="EDEDF2"/>
      </a:lt2>
      <a:accent1>
        <a:srgbClr val="FFDD00"/>
      </a:accent1>
      <a:accent2>
        <a:srgbClr val="00C7E5"/>
      </a:accent2>
      <a:accent3>
        <a:srgbClr val="28C2AB"/>
      </a:accent3>
      <a:accent4>
        <a:srgbClr val="EB6661"/>
      </a:accent4>
      <a:accent5>
        <a:srgbClr val="8700D9"/>
      </a:accent5>
      <a:accent6>
        <a:srgbClr val="017D7F"/>
      </a:accent6>
      <a:hlink>
        <a:srgbClr val="00C7E5"/>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square" lIns="0" tIns="12700" rIns="0" bIns="0" rtlCol="0">
        <a:spAutoFit/>
      </a:bodyPr>
      <a:lstStyle>
        <a:defPPr marL="12700" algn="l">
          <a:lnSpc>
            <a:spcPct val="100000"/>
          </a:lnSpc>
          <a:spcBef>
            <a:spcPts val="100"/>
          </a:spcBef>
          <a:defRPr sz="1600" b="1" spc="10" dirty="0">
            <a:solidFill>
              <a:srgbClr val="332D3A"/>
            </a:solidFill>
            <a:latin typeface="Roboto"/>
            <a:cs typeface="Roboto"/>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ark Master">
  <a:themeElements>
    <a:clrScheme name="DOT PRESSO">
      <a:dk1>
        <a:srgbClr val="332C3B"/>
      </a:dk1>
      <a:lt1>
        <a:srgbClr val="494451"/>
      </a:lt1>
      <a:dk2>
        <a:srgbClr val="8F8999"/>
      </a:dk2>
      <a:lt2>
        <a:srgbClr val="EDEDF2"/>
      </a:lt2>
      <a:accent1>
        <a:srgbClr val="FFDD00"/>
      </a:accent1>
      <a:accent2>
        <a:srgbClr val="00C7E5"/>
      </a:accent2>
      <a:accent3>
        <a:srgbClr val="28C2AB"/>
      </a:accent3>
      <a:accent4>
        <a:srgbClr val="EB6661"/>
      </a:accent4>
      <a:accent5>
        <a:srgbClr val="8700D9"/>
      </a:accent5>
      <a:accent6>
        <a:srgbClr val="017D7F"/>
      </a:accent6>
      <a:hlink>
        <a:srgbClr val="00C7E5"/>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square" lIns="0" tIns="12700" rIns="0" bIns="0" rtlCol="0">
        <a:spAutoFit/>
      </a:bodyPr>
      <a:lstStyle>
        <a:defPPr marL="12700" algn="l">
          <a:lnSpc>
            <a:spcPct val="100000"/>
          </a:lnSpc>
          <a:spcBef>
            <a:spcPts val="100"/>
          </a:spcBef>
          <a:defRPr sz="1600" b="1" spc="10" dirty="0">
            <a:solidFill>
              <a:srgbClr val="332D3A"/>
            </a:solidFill>
            <a:latin typeface="Roboto"/>
            <a:cs typeface="Roboto"/>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hapter Divider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Illustrations + Icon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21490</TotalTime>
  <Words>1132</Words>
  <Application>Microsoft Office PowerPoint</Application>
  <PresentationFormat>Custom</PresentationFormat>
  <Paragraphs>60</Paragraphs>
  <Slides>4</Slides>
  <Notes>4</Notes>
  <HiddenSlides>0</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4</vt:i4>
      </vt:variant>
    </vt:vector>
  </HeadingPairs>
  <TitlesOfParts>
    <vt:vector size="20" baseType="lpstr">
      <vt:lpstr>Arial</vt:lpstr>
      <vt:lpstr>Calibri</vt:lpstr>
      <vt:lpstr>Gilroy ExtraBold</vt:lpstr>
      <vt:lpstr>Gilroy Light</vt:lpstr>
      <vt:lpstr>Roboto</vt:lpstr>
      <vt:lpstr>Roboto Black</vt:lpstr>
      <vt:lpstr>Roboto Light</vt:lpstr>
      <vt:lpstr>Roboto Slab Black</vt:lpstr>
      <vt:lpstr>Roboto Slab Light</vt:lpstr>
      <vt:lpstr>Roboto-Light</vt:lpstr>
      <vt:lpstr>1_COVER PAGES</vt:lpstr>
      <vt:lpstr>Light Master</vt:lpstr>
      <vt:lpstr>Dark Master</vt:lpstr>
      <vt:lpstr>Chapter Dividers</vt:lpstr>
      <vt:lpstr>Illustrations + Icons</vt:lpstr>
      <vt:lpstr>Office Theme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Harini Dissanayake</dc:creator>
  <cp:lastModifiedBy>Harini Dissanayake</cp:lastModifiedBy>
  <cp:revision>104</cp:revision>
  <dcterms:created xsi:type="dcterms:W3CDTF">2020-09-14T04:37:08Z</dcterms:created>
  <dcterms:modified xsi:type="dcterms:W3CDTF">2021-05-31T00:27:29Z</dcterms:modified>
</cp:coreProperties>
</file>